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35" r:id="rId5"/>
    <p:sldMasterId id="2147483747" r:id="rId6"/>
    <p:sldMasterId id="2147483759" r:id="rId7"/>
    <p:sldMasterId id="2147483771" r:id="rId8"/>
  </p:sldMasterIdLst>
  <p:notesMasterIdLst>
    <p:notesMasterId r:id="rId48"/>
  </p:notesMasterIdLst>
  <p:sldIdLst>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96"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5" r:id="rId43"/>
    <p:sldId id="294" r:id="rId44"/>
    <p:sldId id="291" r:id="rId45"/>
    <p:sldId id="292" r:id="rId46"/>
    <p:sldId id="29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BA146A-081F-4151-8B1B-01471ED85BA8}" type="datetimeFigureOut">
              <a:rPr lang="en-US" smtClean="0"/>
              <a:pPr/>
              <a:t>12/14/2012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9703B5-9590-49C0-95AD-D0B33F7D366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E75BEE-1362-46C9-8D9C-3EB29299987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Obtaining support from the primary support areas is achieved by the manner in which </a:t>
            </a:r>
            <a:r>
              <a:rPr lang="en-US" sz="1200" dirty="0" smtClean="0">
                <a:solidFill>
                  <a:srgbClr val="FF0000"/>
                </a:solidFill>
              </a:rPr>
              <a:t>the flow of the impression material is controlled</a:t>
            </a:r>
            <a:r>
              <a:rPr lang="en-US" sz="1200" dirty="0" smtClean="0"/>
              <a:t> during the impression-making procedure. Restricting the flow of the material in the primary stress-bearing areas (by minimizing the amount of relief over the area when the custom tray was made) causes greater pressure to be exerted on the tissue in this area (compared with other areas of unrestricted flow where a greater amount of relief or venting of the impression tray was provided).</a:t>
            </a:r>
          </a:p>
          <a:p>
            <a:endParaRPr lang="en-US" dirty="0"/>
          </a:p>
        </p:txBody>
      </p:sp>
      <p:sp>
        <p:nvSpPr>
          <p:cNvPr id="4" name="Slide Number Placeholder 3"/>
          <p:cNvSpPr>
            <a:spLocks noGrp="1"/>
          </p:cNvSpPr>
          <p:nvPr>
            <p:ph type="sldNum" sz="quarter" idx="10"/>
          </p:nvPr>
        </p:nvSpPr>
        <p:spPr/>
        <p:txBody>
          <a:bodyPr/>
          <a:lstStyle/>
          <a:p>
            <a:fld id="{44E75BEE-1362-46C9-8D9C-3EB29299987E}"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dirty="0" smtClean="0">
                <a:solidFill>
                  <a:schemeClr val="tx1"/>
                </a:solidFill>
                <a:effectLst>
                  <a:innerShdw blurRad="63500" dist="50800">
                    <a:prstClr val="black">
                      <a:alpha val="50000"/>
                    </a:prstClr>
                  </a:innerShdw>
                </a:effectLst>
                <a:latin typeface="+mn-lt"/>
                <a:ea typeface="+mn-ea"/>
                <a:cs typeface="+mn-cs"/>
              </a:rPr>
              <a:t>A removable partial denture fabricated from a one-stage</a:t>
            </a:r>
            <a:r>
              <a:rPr lang="en-US" sz="1200" kern="1200" baseline="0" dirty="0" smtClean="0">
                <a:solidFill>
                  <a:schemeClr val="tx1"/>
                </a:solidFill>
                <a:effectLst>
                  <a:innerShdw blurRad="63500" dist="50800">
                    <a:prstClr val="black">
                      <a:alpha val="50000"/>
                    </a:prstClr>
                  </a:innerShdw>
                </a:effectLst>
                <a:latin typeface="+mn-lt"/>
                <a:ea typeface="+mn-ea"/>
                <a:cs typeface="+mn-cs"/>
              </a:rPr>
              <a:t> </a:t>
            </a:r>
            <a:r>
              <a:rPr lang="en-US" sz="1200" kern="1200" dirty="0" smtClean="0">
                <a:solidFill>
                  <a:schemeClr val="tx1"/>
                </a:solidFill>
                <a:effectLst>
                  <a:innerShdw blurRad="63500" dist="50800">
                    <a:prstClr val="black">
                      <a:alpha val="50000"/>
                    </a:prstClr>
                  </a:innerShdw>
                </a:effectLst>
                <a:latin typeface="+mn-lt"/>
                <a:ea typeface="+mn-ea"/>
                <a:cs typeface="+mn-cs"/>
              </a:rPr>
              <a:t>impression, which only records the anatomic</a:t>
            </a:r>
          </a:p>
          <a:p>
            <a:r>
              <a:rPr lang="en-US" sz="1200" kern="1200" dirty="0" smtClean="0">
                <a:solidFill>
                  <a:schemeClr val="tx1"/>
                </a:solidFill>
                <a:effectLst>
                  <a:innerShdw blurRad="63500" dist="50800">
                    <a:prstClr val="black">
                      <a:alpha val="50000"/>
                    </a:prstClr>
                  </a:innerShdw>
                </a:effectLst>
                <a:latin typeface="+mn-lt"/>
                <a:ea typeface="+mn-ea"/>
                <a:cs typeface="+mn-cs"/>
              </a:rPr>
              <a:t>form of basal seat tissue, places more of the </a:t>
            </a:r>
            <a:r>
              <a:rPr lang="en-US" sz="1200" kern="1200" dirty="0" err="1" smtClean="0">
                <a:solidFill>
                  <a:schemeClr val="tx1"/>
                </a:solidFill>
                <a:effectLst>
                  <a:innerShdw blurRad="63500" dist="50800">
                    <a:prstClr val="black">
                      <a:alpha val="50000"/>
                    </a:prstClr>
                  </a:innerShdw>
                </a:effectLst>
                <a:latin typeface="+mn-lt"/>
                <a:ea typeface="+mn-ea"/>
                <a:cs typeface="+mn-cs"/>
              </a:rPr>
              <a:t>masticatory</a:t>
            </a:r>
            <a:r>
              <a:rPr lang="en-US" sz="1200" kern="1200" baseline="0" dirty="0" smtClean="0">
                <a:solidFill>
                  <a:schemeClr val="tx1"/>
                </a:solidFill>
                <a:effectLst>
                  <a:innerShdw blurRad="63500" dist="50800">
                    <a:prstClr val="black">
                      <a:alpha val="50000"/>
                    </a:prstClr>
                  </a:innerShdw>
                </a:effectLst>
                <a:latin typeface="+mn-lt"/>
                <a:ea typeface="+mn-ea"/>
                <a:cs typeface="+mn-cs"/>
              </a:rPr>
              <a:t> </a:t>
            </a:r>
            <a:r>
              <a:rPr lang="en-US" sz="1200" kern="1200" dirty="0" smtClean="0">
                <a:solidFill>
                  <a:schemeClr val="tx1"/>
                </a:solidFill>
                <a:effectLst>
                  <a:innerShdw blurRad="63500" dist="50800">
                    <a:prstClr val="black">
                      <a:alpha val="50000"/>
                    </a:prstClr>
                  </a:innerShdw>
                </a:effectLst>
                <a:latin typeface="+mn-lt"/>
                <a:ea typeface="+mn-ea"/>
                <a:cs typeface="+mn-cs"/>
              </a:rPr>
              <a:t>load on the abutment teeth and that part of the</a:t>
            </a:r>
          </a:p>
          <a:p>
            <a:r>
              <a:rPr lang="en-US" sz="1200" kern="1200" dirty="0" smtClean="0">
                <a:solidFill>
                  <a:schemeClr val="tx1"/>
                </a:solidFill>
                <a:effectLst>
                  <a:innerShdw blurRad="63500" dist="50800">
                    <a:prstClr val="black">
                      <a:alpha val="50000"/>
                    </a:prstClr>
                  </a:innerShdw>
                </a:effectLst>
                <a:latin typeface="+mn-lt"/>
                <a:ea typeface="+mn-ea"/>
                <a:cs typeface="+mn-cs"/>
              </a:rPr>
              <a:t>bone that underlies the distal end of </a:t>
            </a:r>
            <a:r>
              <a:rPr lang="en-US" sz="1200" kern="1200" smtClean="0">
                <a:solidFill>
                  <a:schemeClr val="tx1"/>
                </a:solidFill>
                <a:effectLst>
                  <a:innerShdw blurRad="63500" dist="50800">
                    <a:prstClr val="black">
                      <a:alpha val="50000"/>
                    </a:prstClr>
                  </a:innerShdw>
                </a:effectLst>
                <a:latin typeface="+mn-lt"/>
                <a:ea typeface="+mn-ea"/>
                <a:cs typeface="+mn-cs"/>
              </a:rPr>
              <a:t>the extension</a:t>
            </a:r>
            <a:r>
              <a:rPr lang="en-US" sz="1200" kern="1200" baseline="0" smtClean="0">
                <a:solidFill>
                  <a:schemeClr val="tx1"/>
                </a:solidFill>
                <a:effectLst>
                  <a:innerShdw blurRad="63500" dist="50800">
                    <a:prstClr val="black">
                      <a:alpha val="50000"/>
                    </a:prstClr>
                  </a:innerShdw>
                </a:effectLst>
                <a:latin typeface="+mn-lt"/>
                <a:ea typeface="+mn-ea"/>
                <a:cs typeface="+mn-cs"/>
              </a:rPr>
              <a:t> </a:t>
            </a:r>
            <a:r>
              <a:rPr lang="en-US" sz="1200" kern="1200" smtClean="0">
                <a:solidFill>
                  <a:schemeClr val="tx1"/>
                </a:solidFill>
                <a:latin typeface="+mn-lt"/>
                <a:ea typeface="+mn-ea"/>
                <a:cs typeface="+mn-cs"/>
              </a:rPr>
              <a:t>base</a:t>
            </a:r>
            <a:r>
              <a:rPr lang="en-US" sz="1200" kern="1200" dirty="0" smtClean="0">
                <a:solidFill>
                  <a:schemeClr val="tx1"/>
                </a:solidFill>
                <a:latin typeface="+mn-lt"/>
                <a:ea typeface="+mn-ea"/>
                <a:cs typeface="+mn-cs"/>
              </a:rPr>
              <a:t>.</a:t>
            </a:r>
            <a:endParaRPr lang="en-US" dirty="0"/>
          </a:p>
        </p:txBody>
      </p:sp>
      <p:sp>
        <p:nvSpPr>
          <p:cNvPr id="4" name="عنصر نائب لرقم الشريحة 3"/>
          <p:cNvSpPr>
            <a:spLocks noGrp="1"/>
          </p:cNvSpPr>
          <p:nvPr>
            <p:ph type="sldNum" sz="quarter" idx="10"/>
          </p:nvPr>
        </p:nvSpPr>
        <p:spPr/>
        <p:txBody>
          <a:bodyPr/>
          <a:lstStyle/>
          <a:p>
            <a:fld id="{7C9703B5-9590-49C0-95AD-D0B33F7D3665}"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philosophical difference in the requirement of support and coverage by bases of distal extension RPDs and complete dentures, either maxillary or </a:t>
            </a:r>
            <a:r>
              <a:rPr lang="en-US" dirty="0" err="1" smtClean="0"/>
              <a:t>mandibular</a:t>
            </a:r>
            <a:r>
              <a:rPr lang="en-US" dirty="0" smtClean="0"/>
              <a:t>, because the objective of maximum support is the same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4E75BEE-1362-46C9-8D9C-3EB29299987E}"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E75BEE-1362-46C9-8D9C-3EB29299987E}"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Use of a disclosing media to identify interferences to completely seating the removable partial denture framework</a:t>
            </a:r>
            <a:endParaRPr lang="en-US" dirty="0"/>
          </a:p>
        </p:txBody>
      </p:sp>
      <p:sp>
        <p:nvSpPr>
          <p:cNvPr id="4" name="Slide Number Placeholder 3"/>
          <p:cNvSpPr>
            <a:spLocks noGrp="1"/>
          </p:cNvSpPr>
          <p:nvPr>
            <p:ph type="sldNum" sz="quarter" idx="10"/>
          </p:nvPr>
        </p:nvSpPr>
        <p:spPr/>
        <p:txBody>
          <a:bodyPr/>
          <a:lstStyle/>
          <a:p>
            <a:fld id="{44E75BEE-1362-46C9-8D9C-3EB29299987E}"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E75BEE-1362-46C9-8D9C-3EB29299987E}"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All regions of cast that will be contacted by </a:t>
            </a:r>
            <a:r>
              <a:rPr lang="en-US" sz="1200" kern="1200" baseline="0" dirty="0" err="1" smtClean="0">
                <a:solidFill>
                  <a:schemeClr val="tx1"/>
                </a:solidFill>
                <a:latin typeface="+mn-lt"/>
                <a:ea typeface="+mn-ea"/>
                <a:cs typeface="+mn-cs"/>
              </a:rPr>
              <a:t>autopolymerizing</a:t>
            </a:r>
            <a:r>
              <a:rPr lang="en-US" sz="1200" kern="1200" baseline="0" dirty="0" smtClean="0">
                <a:solidFill>
                  <a:schemeClr val="tx1"/>
                </a:solidFill>
                <a:latin typeface="+mn-lt"/>
                <a:ea typeface="+mn-ea"/>
                <a:cs typeface="+mn-cs"/>
              </a:rPr>
              <a:t> acrylic resin or VLC resin are painted with tinfoil substitute (</a:t>
            </a:r>
            <a:r>
              <a:rPr lang="en-US" sz="1200" kern="1200" baseline="0" dirty="0" err="1" smtClean="0">
                <a:solidFill>
                  <a:schemeClr val="tx1"/>
                </a:solidFill>
                <a:latin typeface="+mn-lt"/>
                <a:ea typeface="+mn-ea"/>
                <a:cs typeface="+mn-cs"/>
              </a:rPr>
              <a:t>Alcote</a:t>
            </a:r>
            <a:r>
              <a:rPr lang="en-US" sz="1200" kern="1200" baseline="0" dirty="0" smtClean="0">
                <a:solidFill>
                  <a:schemeClr val="tx1"/>
                </a:solidFill>
                <a:latin typeface="+mn-lt"/>
                <a:ea typeface="+mn-ea"/>
                <a:cs typeface="+mn-cs"/>
              </a:rPr>
              <a:t>) or model release agent (MRA). A sheet of VLC resin material is adapted to cast and over the framework with finger pressure. Excess material over borders of cast is removed with sharp knife while material is still soft. </a:t>
            </a:r>
          </a:p>
          <a:p>
            <a:r>
              <a:rPr lang="en-US" sz="1200" kern="1200" baseline="0" dirty="0" smtClean="0">
                <a:solidFill>
                  <a:schemeClr val="tx1"/>
                </a:solidFill>
                <a:latin typeface="+mn-lt"/>
                <a:ea typeface="+mn-ea"/>
                <a:cs typeface="+mn-cs"/>
              </a:rPr>
              <a:t>Holes will be placed in trays corresponding to crest of residual ridge and </a:t>
            </a:r>
            <a:r>
              <a:rPr lang="en-US" sz="1200" kern="1200" baseline="0" dirty="0" err="1" smtClean="0">
                <a:solidFill>
                  <a:schemeClr val="tx1"/>
                </a:solidFill>
                <a:latin typeface="+mn-lt"/>
                <a:ea typeface="+mn-ea"/>
                <a:cs typeface="+mn-cs"/>
              </a:rPr>
              <a:t>retromolar</a:t>
            </a:r>
            <a:r>
              <a:rPr lang="en-US" sz="1200" kern="1200" baseline="0" dirty="0" smtClean="0">
                <a:solidFill>
                  <a:schemeClr val="tx1"/>
                </a:solidFill>
                <a:latin typeface="+mn-lt"/>
                <a:ea typeface="+mn-ea"/>
                <a:cs typeface="+mn-cs"/>
              </a:rPr>
              <a:t> pads to allow escape of excess impression material when impression is made. Holes should not be placed in trays in </a:t>
            </a:r>
            <a:r>
              <a:rPr lang="en-US" sz="1200" kern="1200" baseline="0" dirty="0" err="1" smtClean="0">
                <a:solidFill>
                  <a:schemeClr val="tx1"/>
                </a:solidFill>
                <a:latin typeface="+mn-lt"/>
                <a:ea typeface="+mn-ea"/>
                <a:cs typeface="+mn-cs"/>
              </a:rPr>
              <a:t>buccal</a:t>
            </a:r>
            <a:r>
              <a:rPr lang="en-US" sz="1200" kern="1200" baseline="0" dirty="0" smtClean="0">
                <a:solidFill>
                  <a:schemeClr val="tx1"/>
                </a:solidFill>
                <a:latin typeface="+mn-lt"/>
                <a:ea typeface="+mn-ea"/>
                <a:cs typeface="+mn-cs"/>
              </a:rPr>
              <a:t> shelf areas</a:t>
            </a:r>
            <a:endParaRPr lang="en-US" dirty="0"/>
          </a:p>
        </p:txBody>
      </p:sp>
      <p:sp>
        <p:nvSpPr>
          <p:cNvPr id="4" name="Slide Number Placeholder 3"/>
          <p:cNvSpPr>
            <a:spLocks noGrp="1"/>
          </p:cNvSpPr>
          <p:nvPr>
            <p:ph type="sldNum" sz="quarter" idx="10"/>
          </p:nvPr>
        </p:nvSpPr>
        <p:spPr/>
        <p:txBody>
          <a:bodyPr/>
          <a:lstStyle/>
          <a:p>
            <a:fld id="{44E75BEE-1362-46C9-8D9C-3EB29299987E}"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E75BEE-1362-46C9-8D9C-3EB29299987E}" type="slidenum">
              <a:rPr lang="en-US" smtClean="0"/>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E75BEE-1362-46C9-8D9C-3EB29299987E}" type="slidenum">
              <a:rPr lang="en-US" smtClean="0"/>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E75BEE-1362-46C9-8D9C-3EB29299987E}"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E75BEE-1362-46C9-8D9C-3EB29299987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E75BEE-1362-46C9-8D9C-3EB29299987E}" type="slidenum">
              <a:rPr lang="en-US" smtClean="0"/>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E75BEE-1362-46C9-8D9C-3EB29299987E}" type="slidenum">
              <a:rPr lang="en-US" smtClean="0"/>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E75BEE-1362-46C9-8D9C-3EB29299987E}" type="slidenum">
              <a:rPr lang="en-US" smtClean="0"/>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E75BEE-1362-46C9-8D9C-3EB29299987E}" type="slidenum">
              <a:rPr lang="en-US" smtClean="0"/>
              <a:pPr/>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E75BEE-1362-46C9-8D9C-3EB29299987E}" type="slidenum">
              <a:rPr lang="en-US" smtClean="0"/>
              <a:pPr/>
              <a:t>31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E75BEE-1362-46C9-8D9C-3EB29299987E}" type="slidenum">
              <a:rPr lang="en-US" smtClean="0"/>
              <a:pPr/>
              <a:t>32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E75BEE-1362-46C9-8D9C-3EB29299987E}" type="slidenum">
              <a:rPr lang="en-US" smtClean="0"/>
              <a:pPr/>
              <a:t>34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Because  a common clinical finding in the</a:t>
            </a:r>
            <a:r>
              <a:rPr lang="en-US" sz="1200" baseline="0" dirty="0" smtClean="0"/>
              <a:t> </a:t>
            </a:r>
            <a:r>
              <a:rPr lang="en-US" sz="1200" baseline="0" dirty="0" err="1" smtClean="0"/>
              <a:t>mandibular</a:t>
            </a:r>
            <a:r>
              <a:rPr lang="en-US" sz="1200" baseline="0" dirty="0" smtClean="0"/>
              <a:t> distal extension cases</a:t>
            </a:r>
            <a:r>
              <a:rPr lang="en-US" sz="1200" dirty="0" smtClean="0"/>
              <a:t> is a greater variation in tissue mobility and tissue distortion or </a:t>
            </a:r>
            <a:r>
              <a:rPr lang="en-US" sz="1200" dirty="0" err="1" smtClean="0"/>
              <a:t>displaceability</a:t>
            </a:r>
            <a:r>
              <a:rPr lang="en-US" sz="1200" dirty="0" smtClean="0"/>
              <a:t>, which necessitates some selective tissue placement to obtain the desired support from this tissue. This variability in tissue mobility is probably related to the pattern of </a:t>
            </a:r>
            <a:r>
              <a:rPr lang="en-US" sz="1200" dirty="0" err="1" smtClean="0"/>
              <a:t>mandibular</a:t>
            </a:r>
            <a:r>
              <a:rPr lang="en-US" sz="1200" dirty="0" smtClean="0"/>
              <a:t> residual ridge </a:t>
            </a:r>
            <a:r>
              <a:rPr lang="en-US" sz="1200" dirty="0" err="1" smtClean="0"/>
              <a:t>resorption</a:t>
            </a:r>
            <a:r>
              <a:rPr lang="en-US" sz="1200" dirty="0" smtClean="0"/>
              <a:t>. </a:t>
            </a:r>
          </a:p>
          <a:p>
            <a:endParaRPr lang="en-US" sz="1100" dirty="0" smtClean="0"/>
          </a:p>
          <a:p>
            <a:endParaRPr lang="en-US" dirty="0"/>
          </a:p>
        </p:txBody>
      </p:sp>
      <p:sp>
        <p:nvSpPr>
          <p:cNvPr id="4" name="Slide Number Placeholder 3"/>
          <p:cNvSpPr>
            <a:spLocks noGrp="1"/>
          </p:cNvSpPr>
          <p:nvPr>
            <p:ph type="sldNum" sz="quarter" idx="10"/>
          </p:nvPr>
        </p:nvSpPr>
        <p:spPr/>
        <p:txBody>
          <a:bodyPr/>
          <a:lstStyle/>
          <a:p>
            <a:fld id="{44E75BEE-1362-46C9-8D9C-3EB29299987E}" type="slidenum">
              <a:rPr lang="en-US" smtClean="0"/>
              <a:pPr/>
              <a:t>35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Because of the nature of the </a:t>
            </a:r>
            <a:r>
              <a:rPr lang="en-US" sz="1200" dirty="0" err="1" smtClean="0"/>
              <a:t>masticatory</a:t>
            </a:r>
            <a:r>
              <a:rPr lang="en-US" sz="1200" dirty="0" smtClean="0"/>
              <a:t> mucosa and the amount of firm palatal tissue present to provide soft tissue support. This tissue seldom requires placement to provide the required support. If excessive tissue mobility is present, it is often best managed by surgical resection as this is a primary supporting area.</a:t>
            </a:r>
          </a:p>
          <a:p>
            <a:endParaRPr lang="en-US" sz="1100" dirty="0"/>
          </a:p>
        </p:txBody>
      </p:sp>
      <p:sp>
        <p:nvSpPr>
          <p:cNvPr id="4" name="Slide Number Placeholder 3"/>
          <p:cNvSpPr>
            <a:spLocks noGrp="1"/>
          </p:cNvSpPr>
          <p:nvPr>
            <p:ph type="sldNum" sz="quarter" idx="10"/>
          </p:nvPr>
        </p:nvSpPr>
        <p:spPr/>
        <p:txBody>
          <a:bodyPr/>
          <a:lstStyle/>
          <a:p>
            <a:fld id="{44E75BEE-1362-46C9-8D9C-3EB29299987E}" type="slidenum">
              <a:rPr lang="en-US" smtClean="0"/>
              <a:pPr/>
              <a:t>36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E75BEE-1362-46C9-8D9C-3EB29299987E}"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Dotted portion outlines crest of residual ridge, which should be recorded in its anatomic form in impression procedures. Similarly, </a:t>
            </a:r>
            <a:r>
              <a:rPr lang="en-US" sz="1200" kern="1200" baseline="0" dirty="0" err="1" smtClean="0">
                <a:solidFill>
                  <a:schemeClr val="tx1"/>
                </a:solidFill>
                <a:latin typeface="+mn-lt"/>
                <a:ea typeface="+mn-ea"/>
                <a:cs typeface="+mn-cs"/>
              </a:rPr>
              <a:t>retromolar</a:t>
            </a:r>
            <a:r>
              <a:rPr lang="en-US" sz="1200" kern="1200" baseline="0" dirty="0" smtClean="0">
                <a:solidFill>
                  <a:schemeClr val="tx1"/>
                </a:solidFill>
                <a:latin typeface="+mn-lt"/>
                <a:ea typeface="+mn-ea"/>
                <a:cs typeface="+mn-cs"/>
              </a:rPr>
              <a:t> pads should not be displaced by impression. </a:t>
            </a:r>
            <a:r>
              <a:rPr lang="en-US" sz="1200" kern="1200" baseline="0" dirty="0" err="1" smtClean="0">
                <a:solidFill>
                  <a:schemeClr val="tx1"/>
                </a:solidFill>
                <a:latin typeface="+mn-lt"/>
                <a:ea typeface="+mn-ea"/>
                <a:cs typeface="+mn-cs"/>
              </a:rPr>
              <a:t>Buccal</a:t>
            </a:r>
            <a:r>
              <a:rPr lang="en-US" sz="1200" kern="1200" baseline="0" dirty="0" smtClean="0">
                <a:solidFill>
                  <a:schemeClr val="tx1"/>
                </a:solidFill>
                <a:latin typeface="+mn-lt"/>
                <a:ea typeface="+mn-ea"/>
                <a:cs typeface="+mn-cs"/>
              </a:rPr>
              <a:t> shelf regions (diagonal lines) serve as primary support and therefore additional pressures may be placed on these regions for vertical support of denture base. Lingual slopes of residual ridge (cross-hatched) may furnish some vertical support to restoration; however, these regions principally resist horizontal rotational tendencies of denture base and should be recorded by impression in </a:t>
            </a:r>
            <a:r>
              <a:rPr lang="en-US" sz="1200" kern="1200" baseline="0" dirty="0" err="1" smtClean="0">
                <a:solidFill>
                  <a:schemeClr val="tx1"/>
                </a:solidFill>
                <a:latin typeface="+mn-lt"/>
                <a:ea typeface="+mn-ea"/>
                <a:cs typeface="+mn-cs"/>
              </a:rPr>
              <a:t>undisplaced</a:t>
            </a:r>
            <a:r>
              <a:rPr lang="en-US" sz="1200" kern="1200" baseline="0" dirty="0" smtClean="0">
                <a:solidFill>
                  <a:schemeClr val="tx1"/>
                </a:solidFill>
                <a:latin typeface="+mn-lt"/>
                <a:ea typeface="+mn-ea"/>
                <a:cs typeface="+mn-cs"/>
              </a:rPr>
              <a:t> form.</a:t>
            </a:r>
            <a:endParaRPr lang="en-US" dirty="0"/>
          </a:p>
        </p:txBody>
      </p:sp>
      <p:sp>
        <p:nvSpPr>
          <p:cNvPr id="4" name="عنصر نائب لرقم الشريحة 3"/>
          <p:cNvSpPr>
            <a:spLocks noGrp="1"/>
          </p:cNvSpPr>
          <p:nvPr>
            <p:ph type="sldNum" sz="quarter" idx="10"/>
          </p:nvPr>
        </p:nvSpPr>
        <p:spPr/>
        <p:txBody>
          <a:bodyPr/>
          <a:lstStyle/>
          <a:p>
            <a:fld id="{44E75BEE-1362-46C9-8D9C-3EB29299987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E75BEE-1362-46C9-8D9C-3EB29299987E}"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Crest of maxillary residual ridge (diagonal lines) is primary supporting region for maxillary distal extension denture base. </a:t>
            </a:r>
            <a:r>
              <a:rPr lang="en-US" sz="1200" kern="1200" baseline="0" dirty="0" err="1" smtClean="0">
                <a:solidFill>
                  <a:schemeClr val="tx1"/>
                </a:solidFill>
                <a:latin typeface="+mn-lt"/>
                <a:ea typeface="+mn-ea"/>
                <a:cs typeface="+mn-cs"/>
              </a:rPr>
              <a:t>Buccal</a:t>
            </a:r>
            <a:r>
              <a:rPr lang="en-US" sz="1200" kern="1200" baseline="0" dirty="0" smtClean="0">
                <a:solidFill>
                  <a:schemeClr val="tx1"/>
                </a:solidFill>
                <a:latin typeface="+mn-lt"/>
                <a:ea typeface="+mn-ea"/>
                <a:cs typeface="+mn-cs"/>
              </a:rPr>
              <a:t> and palatal slopes may furnish limited vertical support to denture base. It seems logical that their primary role is to counteract horizontal rotational tendencies of denture base. Dotted portion outlines incisive papilla and median palatal </a:t>
            </a:r>
            <a:r>
              <a:rPr lang="en-US" sz="1200" kern="1200" baseline="0" dirty="0" err="1" smtClean="0">
                <a:solidFill>
                  <a:schemeClr val="tx1"/>
                </a:solidFill>
                <a:latin typeface="+mn-lt"/>
                <a:ea typeface="+mn-ea"/>
                <a:cs typeface="+mn-cs"/>
              </a:rPr>
              <a:t>raphe</a:t>
            </a:r>
            <a:r>
              <a:rPr lang="en-US" sz="1200" kern="1200" baseline="0" dirty="0" smtClean="0">
                <a:solidFill>
                  <a:schemeClr val="tx1"/>
                </a:solidFill>
                <a:latin typeface="+mn-lt"/>
                <a:ea typeface="+mn-ea"/>
                <a:cs typeface="+mn-cs"/>
              </a:rPr>
              <a:t>. Relief must be provided for these regions, especially if tissues covering palatal </a:t>
            </a:r>
            <a:r>
              <a:rPr lang="en-US" sz="1200" kern="1200" baseline="0" dirty="0" err="1" smtClean="0">
                <a:solidFill>
                  <a:schemeClr val="tx1"/>
                </a:solidFill>
                <a:latin typeface="+mn-lt"/>
                <a:ea typeface="+mn-ea"/>
                <a:cs typeface="+mn-cs"/>
              </a:rPr>
              <a:t>raphe</a:t>
            </a:r>
            <a:r>
              <a:rPr lang="en-US" sz="1200" kern="1200" baseline="0" dirty="0" smtClean="0">
                <a:solidFill>
                  <a:schemeClr val="tx1"/>
                </a:solidFill>
                <a:latin typeface="+mn-lt"/>
                <a:ea typeface="+mn-ea"/>
                <a:cs typeface="+mn-cs"/>
              </a:rPr>
              <a:t> are less displaceable than those covering crest of residual ridge.</a:t>
            </a:r>
            <a:endParaRPr lang="en-US" dirty="0"/>
          </a:p>
        </p:txBody>
      </p:sp>
      <p:sp>
        <p:nvSpPr>
          <p:cNvPr id="4" name="عنصر نائب لرقم الشريحة 3"/>
          <p:cNvSpPr>
            <a:spLocks noGrp="1"/>
          </p:cNvSpPr>
          <p:nvPr>
            <p:ph type="sldNum" sz="quarter" idx="10"/>
          </p:nvPr>
        </p:nvSpPr>
        <p:spPr/>
        <p:txBody>
          <a:bodyPr/>
          <a:lstStyle/>
          <a:p>
            <a:fld id="{44E75BEE-1362-46C9-8D9C-3EB29299987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broader the residual ridge coverage, the greater the distribution of the load, which results in less load per unit area. A denture base should cover as much of the residual ridge as possible and be extended the maximum amount within the physiological tolerance of the limiting border structures or tissue.</a:t>
            </a:r>
            <a:endParaRPr lang="en-US" dirty="0" smtClean="0"/>
          </a:p>
          <a:p>
            <a:endParaRPr lang="en-US" dirty="0"/>
          </a:p>
        </p:txBody>
      </p:sp>
      <p:sp>
        <p:nvSpPr>
          <p:cNvPr id="4" name="عنصر نائب لرقم الشريحة 3"/>
          <p:cNvSpPr>
            <a:spLocks noGrp="1"/>
          </p:cNvSpPr>
          <p:nvPr>
            <p:ph type="sldNum" sz="quarter" idx="10"/>
          </p:nvPr>
        </p:nvSpPr>
        <p:spPr/>
        <p:txBody>
          <a:bodyPr/>
          <a:lstStyle/>
          <a:p>
            <a:fld id="{44E75BEE-1362-46C9-8D9C-3EB29299987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 Total </a:t>
            </a:r>
            <a:r>
              <a:rPr lang="en-US" sz="1200" b="1" kern="1200" baseline="0" dirty="0" err="1" smtClean="0">
                <a:solidFill>
                  <a:schemeClr val="tx1"/>
                </a:solidFill>
                <a:latin typeface="+mn-lt"/>
                <a:ea typeface="+mn-ea"/>
                <a:cs typeface="+mn-cs"/>
              </a:rPr>
              <a:t>occlusal</a:t>
            </a:r>
            <a:r>
              <a:rPr lang="en-US" sz="1200" b="1" kern="1200" baseline="0" dirty="0" smtClean="0">
                <a:solidFill>
                  <a:schemeClr val="tx1"/>
                </a:solidFill>
                <a:latin typeface="+mn-lt"/>
                <a:ea typeface="+mn-ea"/>
                <a:cs typeface="+mn-cs"/>
              </a:rPr>
              <a:t> load applied may be reduced by using comparatively </a:t>
            </a:r>
            <a:r>
              <a:rPr lang="en-US" sz="1200" kern="1200" baseline="0" dirty="0" smtClean="0">
                <a:solidFill>
                  <a:schemeClr val="tx1"/>
                </a:solidFill>
                <a:latin typeface="+mn-lt"/>
                <a:ea typeface="+mn-ea"/>
                <a:cs typeface="+mn-cs"/>
              </a:rPr>
              <a:t>smaller posterior teeth represented by right-hand illustration.  Less muscular force will be required to penetrate food bolus with reduced </a:t>
            </a:r>
            <a:r>
              <a:rPr lang="en-US" sz="1200" kern="1200" baseline="0" dirty="0" err="1" smtClean="0">
                <a:solidFill>
                  <a:schemeClr val="tx1"/>
                </a:solidFill>
                <a:latin typeface="+mn-lt"/>
                <a:ea typeface="+mn-ea"/>
                <a:cs typeface="+mn-cs"/>
              </a:rPr>
              <a:t>occlusal</a:t>
            </a:r>
            <a:r>
              <a:rPr lang="en-US" sz="1200" kern="1200" baseline="0" dirty="0" smtClean="0">
                <a:solidFill>
                  <a:schemeClr val="tx1"/>
                </a:solidFill>
                <a:latin typeface="+mn-lt"/>
                <a:ea typeface="+mn-ea"/>
                <a:cs typeface="+mn-cs"/>
              </a:rPr>
              <a:t> table, thereby reducing forces to supporting oral structures.</a:t>
            </a:r>
            <a:endParaRPr lang="en-US" dirty="0"/>
          </a:p>
        </p:txBody>
      </p:sp>
      <p:sp>
        <p:nvSpPr>
          <p:cNvPr id="4" name="عنصر نائب لرقم الشريحة 3"/>
          <p:cNvSpPr>
            <a:spLocks noGrp="1"/>
          </p:cNvSpPr>
          <p:nvPr>
            <p:ph type="sldNum" sz="quarter" idx="10"/>
          </p:nvPr>
        </p:nvSpPr>
        <p:spPr/>
        <p:txBody>
          <a:bodyPr/>
          <a:lstStyle/>
          <a:p>
            <a:fld id="{44E75BEE-1362-46C9-8D9C-3EB29299987E}"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denture base processed to the functional form is generally less irregular and has greater area coverage than</a:t>
            </a:r>
          </a:p>
          <a:p>
            <a:r>
              <a:rPr lang="en-US" sz="1200" kern="1200" baseline="0" dirty="0" smtClean="0">
                <a:solidFill>
                  <a:schemeClr val="tx1"/>
                </a:solidFill>
                <a:latin typeface="+mn-lt"/>
                <a:ea typeface="+mn-ea"/>
                <a:cs typeface="+mn-cs"/>
              </a:rPr>
              <a:t>does a denture base processed to the anatomic or resting form. Moreover, and of far greater significance, a denture base made to anatomic form exhibits less stability under rotating and/or </a:t>
            </a:r>
            <a:r>
              <a:rPr lang="en-US" sz="1200" kern="1200" baseline="0" dirty="0" err="1" smtClean="0">
                <a:solidFill>
                  <a:schemeClr val="tx1"/>
                </a:solidFill>
                <a:latin typeface="+mn-lt"/>
                <a:ea typeface="+mn-ea"/>
                <a:cs typeface="+mn-cs"/>
              </a:rPr>
              <a:t>torquing</a:t>
            </a:r>
            <a:r>
              <a:rPr lang="en-US" sz="1200" kern="1200" baseline="0" dirty="0" smtClean="0">
                <a:solidFill>
                  <a:schemeClr val="tx1"/>
                </a:solidFill>
                <a:latin typeface="+mn-lt"/>
                <a:ea typeface="+mn-ea"/>
                <a:cs typeface="+mn-cs"/>
              </a:rPr>
              <a:t> forces than does a denture base processed to functional form and thus fails to maintain its </a:t>
            </a:r>
            <a:r>
              <a:rPr lang="en-US" sz="1200" kern="1200" baseline="0" dirty="0" err="1" smtClean="0">
                <a:solidFill>
                  <a:schemeClr val="tx1"/>
                </a:solidFill>
                <a:latin typeface="+mn-lt"/>
                <a:ea typeface="+mn-ea"/>
                <a:cs typeface="+mn-cs"/>
              </a:rPr>
              <a:t>occlusal</a:t>
            </a:r>
            <a:r>
              <a:rPr lang="en-US" sz="1200" kern="1200" baseline="0" dirty="0" smtClean="0">
                <a:solidFill>
                  <a:schemeClr val="tx1"/>
                </a:solidFill>
                <a:latin typeface="+mn-lt"/>
                <a:ea typeface="+mn-ea"/>
                <a:cs typeface="+mn-cs"/>
              </a:rPr>
              <a:t> relation with the opposing teeth.</a:t>
            </a:r>
            <a:endParaRPr lang="en-US" dirty="0"/>
          </a:p>
        </p:txBody>
      </p:sp>
      <p:sp>
        <p:nvSpPr>
          <p:cNvPr id="4" name="عنصر نائب لرقم الشريحة 3"/>
          <p:cNvSpPr>
            <a:spLocks noGrp="1"/>
          </p:cNvSpPr>
          <p:nvPr>
            <p:ph type="sldNum" sz="quarter" idx="10"/>
          </p:nvPr>
        </p:nvSpPr>
        <p:spPr/>
        <p:txBody>
          <a:bodyPr/>
          <a:lstStyle/>
          <a:p>
            <a:fld id="{44E75BEE-1362-46C9-8D9C-3EB29299987E}"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dirty="0" smtClean="0"/>
              <a:t>This  results in a traumatic load to the bone underlying the distal end of the base and loosening of the abutment tooth.</a:t>
            </a:r>
            <a:r>
              <a:rPr lang="en-US"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A denture base processed to the functional form is generally less irregular and has greater area coverage than</a:t>
            </a:r>
          </a:p>
          <a:p>
            <a:r>
              <a:rPr lang="en-US" sz="1200" kern="1200" baseline="0" dirty="0" smtClean="0">
                <a:solidFill>
                  <a:schemeClr val="tx1"/>
                </a:solidFill>
                <a:latin typeface="+mn-lt"/>
                <a:ea typeface="+mn-ea"/>
                <a:cs typeface="+mn-cs"/>
              </a:rPr>
              <a:t>does a denture base processed to the anatomic or resting form. Moreover, and of far greater significance, a denture base made to anatomic form exhibits less stability under rotating and/or </a:t>
            </a:r>
            <a:r>
              <a:rPr lang="en-US" sz="1200" kern="1200" baseline="0" dirty="0" err="1" smtClean="0">
                <a:solidFill>
                  <a:schemeClr val="tx1"/>
                </a:solidFill>
                <a:latin typeface="+mn-lt"/>
                <a:ea typeface="+mn-ea"/>
                <a:cs typeface="+mn-cs"/>
              </a:rPr>
              <a:t>torquing</a:t>
            </a:r>
            <a:r>
              <a:rPr lang="en-US" sz="1200" kern="1200" baseline="0" dirty="0" smtClean="0">
                <a:solidFill>
                  <a:schemeClr val="tx1"/>
                </a:solidFill>
                <a:latin typeface="+mn-lt"/>
                <a:ea typeface="+mn-ea"/>
                <a:cs typeface="+mn-cs"/>
              </a:rPr>
              <a:t> forces than does a denture base processed to functional form and thus fails to maintain its </a:t>
            </a:r>
            <a:r>
              <a:rPr lang="en-US" sz="1200" kern="1200" baseline="0" dirty="0" err="1" smtClean="0">
                <a:solidFill>
                  <a:schemeClr val="tx1"/>
                </a:solidFill>
                <a:latin typeface="+mn-lt"/>
                <a:ea typeface="+mn-ea"/>
                <a:cs typeface="+mn-cs"/>
              </a:rPr>
              <a:t>occlusal</a:t>
            </a:r>
            <a:r>
              <a:rPr lang="en-US" sz="1200" kern="1200" baseline="0" dirty="0" smtClean="0">
                <a:solidFill>
                  <a:schemeClr val="tx1"/>
                </a:solidFill>
                <a:latin typeface="+mn-lt"/>
                <a:ea typeface="+mn-ea"/>
                <a:cs typeface="+mn-cs"/>
              </a:rPr>
              <a:t> relation with the opposing teeth.</a:t>
            </a:r>
          </a:p>
          <a:p>
            <a:r>
              <a:rPr lang="en-US" sz="1200" kern="1200" baseline="0" dirty="0" smtClean="0">
                <a:solidFill>
                  <a:schemeClr val="tx1"/>
                </a:solidFill>
                <a:latin typeface="+mn-lt"/>
                <a:ea typeface="+mn-ea"/>
                <a:cs typeface="+mn-cs"/>
              </a:rPr>
              <a:t>Also, some </a:t>
            </a:r>
            <a:r>
              <a:rPr lang="en-US" sz="1200" kern="1200" baseline="0" dirty="0" err="1" smtClean="0">
                <a:solidFill>
                  <a:schemeClr val="tx1"/>
                </a:solidFill>
                <a:latin typeface="+mn-lt"/>
                <a:ea typeface="+mn-ea"/>
                <a:cs typeface="+mn-cs"/>
              </a:rPr>
              <a:t>tissueward</a:t>
            </a:r>
            <a:r>
              <a:rPr lang="en-US" sz="1200" kern="1200" baseline="0" dirty="0" smtClean="0">
                <a:solidFill>
                  <a:schemeClr val="tx1"/>
                </a:solidFill>
                <a:latin typeface="+mn-lt"/>
                <a:ea typeface="+mn-ea"/>
                <a:cs typeface="+mn-cs"/>
              </a:rPr>
              <a:t> movement can be minimized by providing the best possible support of denture base.</a:t>
            </a:r>
            <a:endParaRPr lang="en-US" dirty="0" smtClean="0"/>
          </a:p>
          <a:p>
            <a:endParaRPr lang="en-US" dirty="0"/>
          </a:p>
        </p:txBody>
      </p:sp>
      <p:sp>
        <p:nvSpPr>
          <p:cNvPr id="4" name="عنصر نائب لرقم الشريحة 3"/>
          <p:cNvSpPr>
            <a:spLocks noGrp="1"/>
          </p:cNvSpPr>
          <p:nvPr>
            <p:ph type="sldNum" sz="quarter" idx="10"/>
          </p:nvPr>
        </p:nvSpPr>
        <p:spPr/>
        <p:txBody>
          <a:bodyPr/>
          <a:lstStyle/>
          <a:p>
            <a:fld id="{44E75BEE-1362-46C9-8D9C-3EB29299987E}"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smtClean="0"/>
          </a:p>
          <a:p>
            <a:r>
              <a:rPr lang="en-US" dirty="0" smtClean="0"/>
              <a:t>No single impression material can record</a:t>
            </a:r>
            <a:r>
              <a:rPr lang="en-US" baseline="0" dirty="0" smtClean="0"/>
              <a:t> both the anatomic form of teeth and tissue in dental arch, and at the same time, the functional form (preferable selective pressure) of residual ridge. Therefore, secondary or corrected impression method must be used (altered cast tech.)</a:t>
            </a:r>
          </a:p>
          <a:p>
            <a:r>
              <a:rPr lang="en-US" baseline="0" dirty="0" smtClean="0"/>
              <a:t>Selective pressure tech. has the advantage of directing the force to the portions of ridge that are most capable of withstanding force </a:t>
            </a:r>
            <a:r>
              <a:rPr lang="en-US" sz="1200" kern="1200" dirty="0" smtClean="0">
                <a:solidFill>
                  <a:schemeClr val="tx1"/>
                </a:solidFill>
                <a:effectLst>
                  <a:innerShdw blurRad="63500" dist="50800">
                    <a:prstClr val="black">
                      <a:alpha val="50000"/>
                    </a:prstClr>
                  </a:innerShdw>
                </a:effectLst>
                <a:latin typeface="+mn-lt"/>
                <a:ea typeface="+mn-ea"/>
                <a:cs typeface="+mn-cs"/>
              </a:rPr>
              <a:t>and at the same time relieving the tissue</a:t>
            </a:r>
            <a:r>
              <a:rPr lang="en-US" sz="1200" kern="1200" baseline="0" dirty="0" smtClean="0">
                <a:solidFill>
                  <a:schemeClr val="tx1"/>
                </a:solidFill>
                <a:effectLst>
                  <a:innerShdw blurRad="63500" dist="50800">
                    <a:prstClr val="black">
                      <a:alpha val="50000"/>
                    </a:prstClr>
                  </a:innerShdw>
                </a:effectLst>
                <a:latin typeface="+mn-lt"/>
                <a:ea typeface="+mn-ea"/>
                <a:cs typeface="+mn-cs"/>
              </a:rPr>
              <a:t> </a:t>
            </a:r>
            <a:r>
              <a:rPr lang="en-US" sz="1200" kern="1200" dirty="0" smtClean="0">
                <a:solidFill>
                  <a:schemeClr val="tx1"/>
                </a:solidFill>
                <a:effectLst>
                  <a:innerShdw blurRad="63500" dist="50800">
                    <a:prstClr val="black">
                      <a:alpha val="50000"/>
                    </a:prstClr>
                  </a:innerShdw>
                </a:effectLst>
                <a:latin typeface="+mn-lt"/>
                <a:ea typeface="+mn-ea"/>
                <a:cs typeface="+mn-cs"/>
              </a:rPr>
              <a:t>of the residual ridge that cannot withstand functional</a:t>
            </a:r>
          </a:p>
          <a:p>
            <a:r>
              <a:rPr lang="en-US" sz="1200" kern="1200" dirty="0" smtClean="0">
                <a:solidFill>
                  <a:schemeClr val="tx1"/>
                </a:solidFill>
                <a:effectLst>
                  <a:innerShdw blurRad="63500" dist="50800">
                    <a:prstClr val="black">
                      <a:alpha val="50000"/>
                    </a:prstClr>
                  </a:innerShdw>
                </a:effectLst>
                <a:latin typeface="+mn-lt"/>
                <a:ea typeface="+mn-ea"/>
                <a:cs typeface="+mn-cs"/>
              </a:rPr>
              <a:t>loading and remain healthy.</a:t>
            </a:r>
          </a:p>
          <a:p>
            <a:endParaRPr lang="en-US" dirty="0"/>
          </a:p>
        </p:txBody>
      </p:sp>
      <p:sp>
        <p:nvSpPr>
          <p:cNvPr id="4" name="عنصر نائب لرقم الشريحة 3"/>
          <p:cNvSpPr>
            <a:spLocks noGrp="1"/>
          </p:cNvSpPr>
          <p:nvPr>
            <p:ph type="sldNum" sz="quarter" idx="10"/>
          </p:nvPr>
        </p:nvSpPr>
        <p:spPr/>
        <p:txBody>
          <a:bodyPr/>
          <a:lstStyle/>
          <a:p>
            <a:fld id="{44E75BEE-1362-46C9-8D9C-3EB29299987E}"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hemeOverride" Target="../theme/themeOverride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hemeOverride" Target="../theme/themeOverride2.xml"/><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6B8C568-EA72-46E5-8F1B-191F0143A2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2D8BD26-9AFE-40C2-8509-829B65DF5D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30FD77C-2865-435A-A6BD-06AD4A7118C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14C6545-F351-4798-9F5A-5F4D96798FF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B4C584F-5527-43D9-8B74-670980D2E17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0FF4013-924E-4685-AED6-6DC7EFEF21BD}"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9C7865D-1A80-456D-9E7B-53C6EAB895E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381BBDD-DAD8-49C1-8A47-F17CCE55A810}"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A096864-9757-43B6-A7E2-EA84CA4920BE}"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530F18A-E8BB-43D6-923C-5D58D38BB07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0F59488-F2D1-4318-A511-88B3C125AC7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A11A7D1-7614-4DF4-B43D-1EFAAAD4FBC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الرمز لإضافة صورة</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E96F33A-BF5E-4751-BC0F-71A3B7B93AAB}"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657C755-9CDB-44D8-8920-9B3E479A97C4}"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3AE65B7-BFBB-431D-A55C-E3EBA32639C8}"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2286000"/>
            <a:ext cx="7772400" cy="1143000"/>
          </a:xfrm>
        </p:spPr>
        <p:txBody>
          <a:bodyPr/>
          <a:lstStyle>
            <a:lvl1pPr algn="r">
              <a:defRPr/>
            </a:lvl1pPr>
          </a:lstStyle>
          <a:p>
            <a:pPr lvl="0"/>
            <a:r>
              <a:rPr lang="ar-SA" noProof="0" smtClean="0"/>
              <a:t>انقر لتحرير نمط العنوان الرئيسي</a:t>
            </a:r>
            <a:endParaRPr lang="en-US" noProof="0" smtClean="0"/>
          </a:p>
        </p:txBody>
      </p:sp>
      <p:sp>
        <p:nvSpPr>
          <p:cNvPr id="11267" name="Rectangle 3"/>
          <p:cNvSpPr>
            <a:spLocks noGrp="1" noChangeArrowheads="1"/>
          </p:cNvSpPr>
          <p:nvPr>
            <p:ph type="subTitle" idx="1"/>
          </p:nvPr>
        </p:nvSpPr>
        <p:spPr>
          <a:xfrm>
            <a:off x="2057400" y="3810000"/>
            <a:ext cx="6400800" cy="1752600"/>
          </a:xfrm>
        </p:spPr>
        <p:txBody>
          <a:bodyPr/>
          <a:lstStyle>
            <a:lvl1pPr marL="0" indent="0" algn="r">
              <a:buFont typeface="Wingdings" charset="0"/>
              <a:buNone/>
              <a:defRPr/>
            </a:lvl1pPr>
          </a:lstStyle>
          <a:p>
            <a:pPr lvl="0"/>
            <a:r>
              <a:rPr lang="ar-SA" noProof="0" smtClean="0"/>
              <a:t>انقر لتحرير نمط العنوان الثانوي الرئيسي</a:t>
            </a:r>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53A46DC-C6C6-47E7-A521-587818473954}"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ADC21AF-F4E6-44EA-8F59-BA7335362E27}"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4198598-B061-45F9-9368-46F393AF4087}"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B5C46DA-5579-4BC1-A987-2BF480DB26D9}"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9726A27-269B-4BCD-A070-B5A3142C97F3}"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A09CCA4-3334-46C1-AE88-2CB891198793}"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A9C77CC-390A-4939-94BC-6AD246A5F12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04A990C-70F0-45D8-B92B-998143ED1754}"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E9A8C2E-A821-499E-8BF0-9320764B52A9}"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الرمز لإضافة صورة</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05E3339-DB06-486E-802D-AC2338FFB5D4}"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7FF7378-3456-4911-B2CB-56B2BA698CF1}"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3B0823B-AFE2-4749-B1A8-848EA5572F30}"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pic>
        <p:nvPicPr>
          <p:cNvPr id="4" name="Picture 7" descr="coverEmboss.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5" name="Picture 8" descr="coverAccentBottom.png"/>
          <p:cNvPicPr>
            <a:picLocks noChangeAspect="1"/>
          </p:cNvPicPr>
          <p:nvPr/>
        </p:nvPicPr>
        <p:blipFill>
          <a:blip r:embed="rId4" cstate="print"/>
          <a:srcRect/>
          <a:stretch>
            <a:fillRect/>
          </a:stretch>
        </p:blipFill>
        <p:spPr bwMode="auto">
          <a:xfrm>
            <a:off x="914400" y="4686300"/>
            <a:ext cx="7315200" cy="401638"/>
          </a:xfrm>
          <a:prstGeom prst="rect">
            <a:avLst/>
          </a:prstGeom>
          <a:noFill/>
          <a:ln w="9525">
            <a:noFill/>
            <a:miter lim="800000"/>
            <a:headEnd/>
            <a:tailEnd/>
          </a:ln>
        </p:spPr>
      </p:pic>
      <p:pic>
        <p:nvPicPr>
          <p:cNvPr id="6" name="Picture 9" descr="coverAccentTop.png"/>
          <p:cNvPicPr>
            <a:picLocks noChangeAspect="1"/>
          </p:cNvPicPr>
          <p:nvPr/>
        </p:nvPicPr>
        <p:blipFill>
          <a:blip r:embed="rId5" cstate="print"/>
          <a:srcRect/>
          <a:stretch>
            <a:fillRect/>
          </a:stretch>
        </p:blipFill>
        <p:spPr bwMode="auto">
          <a:xfrm>
            <a:off x="914400" y="1619250"/>
            <a:ext cx="7315200" cy="390525"/>
          </a:xfrm>
          <a:prstGeom prst="rect">
            <a:avLst/>
          </a:prstGeom>
          <a:noFill/>
          <a:ln w="9525">
            <a:noFill/>
            <a:miter lim="800000"/>
            <a:headEnd/>
            <a:tailEnd/>
          </a:ln>
        </p:spPr>
      </p:pic>
      <p:sp>
        <p:nvSpPr>
          <p:cNvPr id="2" name="Title 1"/>
          <p:cNvSpPr>
            <a:spLocks noGrp="1"/>
          </p:cNvSpPr>
          <p:nvPr>
            <p:ph type="ctrTitle"/>
          </p:nvPr>
        </p:nvSpPr>
        <p:spPr>
          <a:xfrm>
            <a:off x="1116012" y="1904999"/>
            <a:ext cx="6938963" cy="1582271"/>
          </a:xfrm>
        </p:spPr>
        <p:txBody>
          <a:bodyPr anchor="b"/>
          <a:lstStyle>
            <a:lvl1pPr>
              <a:lnSpc>
                <a:spcPct val="95000"/>
              </a:lnSpc>
              <a:defRPr sz="66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116013" y="3487271"/>
            <a:ext cx="6938961" cy="1143000"/>
          </a:xfrm>
        </p:spPr>
        <p:txBody>
          <a:bodyPr/>
          <a:lstStyle>
            <a:lvl1pPr marL="0" indent="0" algn="ctr">
              <a:spcBef>
                <a:spcPts val="300"/>
              </a:spcBef>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7" name="Date Placeholder 3"/>
          <p:cNvSpPr>
            <a:spLocks noGrp="1"/>
          </p:cNvSpPr>
          <p:nvPr>
            <p:ph type="dt" sz="half" idx="10"/>
          </p:nvPr>
        </p:nvSpPr>
        <p:spPr>
          <a:xfrm>
            <a:off x="5907088" y="5715000"/>
            <a:ext cx="2133600" cy="276225"/>
          </a:xfrm>
        </p:spPr>
        <p:txBody>
          <a:bodyPr/>
          <a:lstStyle>
            <a:lvl1pPr>
              <a:defRPr>
                <a:solidFill>
                  <a:schemeClr val="bg2">
                    <a:lumMod val="60000"/>
                    <a:lumOff val="40000"/>
                  </a:schemeClr>
                </a:solidFill>
              </a:defRPr>
            </a:lvl1pPr>
          </a:lstStyle>
          <a:p>
            <a:pPr>
              <a:defRPr/>
            </a:pPr>
            <a:endParaRPr lang="en-US"/>
          </a:p>
        </p:txBody>
      </p:sp>
      <p:sp>
        <p:nvSpPr>
          <p:cNvPr id="8" name="Footer Placeholder 4"/>
          <p:cNvSpPr>
            <a:spLocks noGrp="1"/>
          </p:cNvSpPr>
          <p:nvPr>
            <p:ph type="ftr" sz="quarter" idx="11"/>
          </p:nvPr>
        </p:nvSpPr>
        <p:spPr>
          <a:xfrm>
            <a:off x="1103313" y="5715000"/>
            <a:ext cx="2895600" cy="276225"/>
          </a:xfrm>
        </p:spPr>
        <p:txBody>
          <a:bodyPr/>
          <a:lstStyle>
            <a:lvl1pPr>
              <a:defRPr>
                <a:solidFill>
                  <a:schemeClr val="bg2">
                    <a:lumMod val="60000"/>
                    <a:lumOff val="40000"/>
                  </a:schemeClr>
                </a:solidFill>
              </a:defRPr>
            </a:lvl1pPr>
          </a:lstStyle>
          <a:p>
            <a:pPr>
              <a:defRPr/>
            </a:pPr>
            <a:endParaRPr lang="en-US"/>
          </a:p>
        </p:txBody>
      </p:sp>
      <p:sp>
        <p:nvSpPr>
          <p:cNvPr id="9" name="Slide Number Placeholder 5"/>
          <p:cNvSpPr>
            <a:spLocks noGrp="1"/>
          </p:cNvSpPr>
          <p:nvPr>
            <p:ph type="sldNum" sz="quarter" idx="12"/>
          </p:nvPr>
        </p:nvSpPr>
        <p:spPr>
          <a:xfrm>
            <a:off x="4343400" y="5715000"/>
            <a:ext cx="457200" cy="276225"/>
          </a:xfrm>
        </p:spPr>
        <p:txBody>
          <a:bodyPr/>
          <a:lstStyle>
            <a:lvl1pPr>
              <a:defRPr>
                <a:solidFill>
                  <a:srgbClr val="868199"/>
                </a:solidFill>
              </a:defRPr>
            </a:lvl1pPr>
          </a:lstStyle>
          <a:p>
            <a:fld id="{69E921AA-4F12-4B79-9261-1B6B62F204D2}"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4" name="Picture 2" descr="pageAccent-Full.png"/>
          <p:cNvPicPr>
            <a:picLocks noChangeAspect="1" noChangeArrowheads="1"/>
          </p:cNvPicPr>
          <p:nvPr/>
        </p:nvPicPr>
        <p:blipFill>
          <a:blip r:embed="rId2" cstate="print"/>
          <a:srcRect/>
          <a:stretch>
            <a:fillRect/>
          </a:stretch>
        </p:blipFill>
        <p:spPr bwMode="auto">
          <a:xfrm>
            <a:off x="595313" y="1689100"/>
            <a:ext cx="7953375" cy="304800"/>
          </a:xfrm>
          <a:prstGeom prst="rect">
            <a:avLst/>
          </a:prstGeom>
          <a:noFill/>
          <a:ln w="9525">
            <a:noFill/>
            <a:miter lim="800000"/>
            <a:headEnd/>
            <a:tailEnd/>
          </a:ln>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lvl5pP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F5171D4-3865-40FF-929D-987D572C7A07}"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Ref idx="1002">
        <a:schemeClr val="bg2"/>
      </p:bgRef>
    </p:bg>
    <p:spTree>
      <p:nvGrpSpPr>
        <p:cNvPr id="1" name=""/>
        <p:cNvGrpSpPr/>
        <p:nvPr/>
      </p:nvGrpSpPr>
      <p:grpSpPr>
        <a:xfrm>
          <a:off x="0" y="0"/>
          <a:ext cx="0" cy="0"/>
          <a:chOff x="0" y="0"/>
          <a:chExt cx="0" cy="0"/>
        </a:xfrm>
      </p:grpSpPr>
      <p:pic>
        <p:nvPicPr>
          <p:cNvPr id="5" name="Picture 7" descr="coverEmboss.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6" name="Picture 8" descr="coverAccentBottom.png"/>
          <p:cNvPicPr>
            <a:picLocks noChangeAspect="1"/>
          </p:cNvPicPr>
          <p:nvPr/>
        </p:nvPicPr>
        <p:blipFill>
          <a:blip r:embed="rId4" cstate="print"/>
          <a:srcRect/>
          <a:stretch>
            <a:fillRect/>
          </a:stretch>
        </p:blipFill>
        <p:spPr bwMode="auto">
          <a:xfrm>
            <a:off x="914400" y="3916363"/>
            <a:ext cx="7315200" cy="400050"/>
          </a:xfrm>
          <a:prstGeom prst="rect">
            <a:avLst/>
          </a:prstGeom>
          <a:noFill/>
          <a:ln w="9525">
            <a:noFill/>
            <a:miter lim="800000"/>
            <a:headEnd/>
            <a:tailEnd/>
          </a:ln>
        </p:spPr>
      </p:pic>
      <p:sp>
        <p:nvSpPr>
          <p:cNvPr id="2" name="Title 1"/>
          <p:cNvSpPr>
            <a:spLocks noGrp="1"/>
          </p:cNvSpPr>
          <p:nvPr>
            <p:ph type="ctrTitle"/>
          </p:nvPr>
        </p:nvSpPr>
        <p:spPr>
          <a:xfrm>
            <a:off x="1102519" y="4038600"/>
            <a:ext cx="6938963" cy="1174376"/>
          </a:xfrm>
        </p:spPr>
        <p:txBody>
          <a:bodyPr anchor="b">
            <a:noAutofit/>
          </a:bodyPr>
          <a:lstStyle>
            <a:lvl1pPr>
              <a:lnSpc>
                <a:spcPct val="95000"/>
              </a:lnSpc>
              <a:defRPr sz="52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102520" y="5212977"/>
            <a:ext cx="6938961" cy="775447"/>
          </a:xfrm>
        </p:spPr>
        <p:txBody>
          <a:bodyPr>
            <a:normAutofit/>
          </a:bodyPr>
          <a:lstStyle>
            <a:lvl1pPr marL="0" indent="0" algn="ctr">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11" name="Picture Placeholder 2"/>
          <p:cNvSpPr>
            <a:spLocks noGrp="1"/>
          </p:cNvSpPr>
          <p:nvPr>
            <p:ph type="pic" idx="13"/>
          </p:nvPr>
        </p:nvSpPr>
        <p:spPr>
          <a:xfrm>
            <a:off x="1188720" y="1004455"/>
            <a:ext cx="6766560" cy="2729345"/>
          </a:xfrm>
          <a:solidFill>
            <a:schemeClr val="bg2"/>
          </a:solidFill>
          <a:ln w="127000">
            <a:solidFill>
              <a:schemeClr val="tx1"/>
            </a:solidFill>
            <a:miter lim="800000"/>
          </a:ln>
          <a:effectLst>
            <a:outerShdw blurRad="50800" dist="38100" dir="5400000" algn="t" rotWithShape="0">
              <a:prstClr val="black">
                <a:alpha val="25000"/>
              </a:prstClr>
            </a:outerShdw>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الرمز لإضافة صورة</a:t>
            </a:r>
            <a:endParaRPr lang="en-US" noProof="0" dirty="0"/>
          </a:p>
        </p:txBody>
      </p:sp>
      <p:sp>
        <p:nvSpPr>
          <p:cNvPr id="7" name="Date Placeholder 3"/>
          <p:cNvSpPr>
            <a:spLocks noGrp="1"/>
          </p:cNvSpPr>
          <p:nvPr>
            <p:ph type="dt" sz="half" idx="14"/>
          </p:nvPr>
        </p:nvSpPr>
        <p:spPr>
          <a:xfrm>
            <a:off x="5907088" y="6215063"/>
            <a:ext cx="2133600" cy="274637"/>
          </a:xfrm>
        </p:spPr>
        <p:txBody>
          <a:bodyPr/>
          <a:lstStyle>
            <a:lvl1pPr>
              <a:defRPr>
                <a:solidFill>
                  <a:schemeClr val="bg2">
                    <a:lumMod val="60000"/>
                    <a:lumOff val="40000"/>
                  </a:schemeClr>
                </a:solidFill>
              </a:defRPr>
            </a:lvl1pPr>
          </a:lstStyle>
          <a:p>
            <a:pPr>
              <a:defRPr/>
            </a:pPr>
            <a:endParaRPr lang="en-US"/>
          </a:p>
        </p:txBody>
      </p:sp>
      <p:sp>
        <p:nvSpPr>
          <p:cNvPr id="8" name="Footer Placeholder 4"/>
          <p:cNvSpPr>
            <a:spLocks noGrp="1"/>
          </p:cNvSpPr>
          <p:nvPr>
            <p:ph type="ftr" sz="quarter" idx="15"/>
          </p:nvPr>
        </p:nvSpPr>
        <p:spPr>
          <a:xfrm>
            <a:off x="1103313" y="6215063"/>
            <a:ext cx="2895600" cy="274637"/>
          </a:xfrm>
        </p:spPr>
        <p:txBody>
          <a:bodyPr/>
          <a:lstStyle>
            <a:lvl1pPr>
              <a:defRPr>
                <a:solidFill>
                  <a:schemeClr val="bg2">
                    <a:lumMod val="60000"/>
                    <a:lumOff val="40000"/>
                  </a:schemeClr>
                </a:solidFill>
              </a:defRPr>
            </a:lvl1pPr>
          </a:lstStyle>
          <a:p>
            <a:pPr>
              <a:defRPr/>
            </a:pPr>
            <a:endParaRPr lang="en-US"/>
          </a:p>
        </p:txBody>
      </p:sp>
      <p:sp>
        <p:nvSpPr>
          <p:cNvPr id="9" name="Slide Number Placeholder 5"/>
          <p:cNvSpPr>
            <a:spLocks noGrp="1"/>
          </p:cNvSpPr>
          <p:nvPr>
            <p:ph type="sldNum" sz="quarter" idx="16"/>
          </p:nvPr>
        </p:nvSpPr>
        <p:spPr>
          <a:xfrm>
            <a:off x="4343400" y="6215063"/>
            <a:ext cx="457200" cy="274637"/>
          </a:xfrm>
        </p:spPr>
        <p:txBody>
          <a:bodyPr/>
          <a:lstStyle>
            <a:lvl1pPr>
              <a:defRPr>
                <a:solidFill>
                  <a:srgbClr val="868199"/>
                </a:solidFill>
              </a:defRPr>
            </a:lvl1pPr>
          </a:lstStyle>
          <a:p>
            <a:fld id="{7E56E4D0-7C24-4496-9712-6C96C88E647E}"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4" name="Picture 2" descr="SectionAccentTop.png"/>
          <p:cNvPicPr>
            <a:picLocks noChangeAspect="1" noChangeArrowheads="1"/>
          </p:cNvPicPr>
          <p:nvPr/>
        </p:nvPicPr>
        <p:blipFill>
          <a:blip r:embed="rId2" cstate="print"/>
          <a:srcRect/>
          <a:stretch>
            <a:fillRect/>
          </a:stretch>
        </p:blipFill>
        <p:spPr bwMode="auto">
          <a:xfrm>
            <a:off x="914400" y="1619250"/>
            <a:ext cx="7315200" cy="355600"/>
          </a:xfrm>
          <a:prstGeom prst="rect">
            <a:avLst/>
          </a:prstGeom>
          <a:noFill/>
          <a:ln w="9525">
            <a:noFill/>
            <a:miter lim="800000"/>
            <a:headEnd/>
            <a:tailEnd/>
          </a:ln>
        </p:spPr>
      </p:pic>
      <p:pic>
        <p:nvPicPr>
          <p:cNvPr id="5" name="Picture 3" descr="SectionAccentBottom.png"/>
          <p:cNvPicPr>
            <a:picLocks noChangeAspect="1" noChangeArrowheads="1"/>
          </p:cNvPicPr>
          <p:nvPr/>
        </p:nvPicPr>
        <p:blipFill>
          <a:blip r:embed="rId3" cstate="print"/>
          <a:srcRect/>
          <a:stretch>
            <a:fillRect/>
          </a:stretch>
        </p:blipFill>
        <p:spPr bwMode="auto">
          <a:xfrm>
            <a:off x="914400" y="4691063"/>
            <a:ext cx="7315200" cy="355600"/>
          </a:xfrm>
          <a:prstGeom prst="rect">
            <a:avLst/>
          </a:prstGeom>
          <a:noFill/>
          <a:ln w="9525">
            <a:noFill/>
            <a:miter lim="800000"/>
            <a:headEnd/>
            <a:tailEnd/>
          </a:ln>
        </p:spPr>
      </p:pic>
      <p:sp>
        <p:nvSpPr>
          <p:cNvPr id="2" name="Title 1"/>
          <p:cNvSpPr>
            <a:spLocks noGrp="1"/>
          </p:cNvSpPr>
          <p:nvPr>
            <p:ph type="title"/>
          </p:nvPr>
        </p:nvSpPr>
        <p:spPr>
          <a:xfrm>
            <a:off x="1116012" y="1904998"/>
            <a:ext cx="6938964" cy="1582271"/>
          </a:xfrm>
        </p:spPr>
        <p:txBody>
          <a:bodyPr rtlCol="0" anchor="b">
            <a:noAutofit/>
          </a:bodyPr>
          <a:lstStyle>
            <a:lvl1pPr algn="ctr" defTabSz="914400" rtl="0" eaLnBrk="1" latinLnBrk="0" hangingPunct="1">
              <a:lnSpc>
                <a:spcPct val="95000"/>
              </a:lnSpc>
              <a:spcBef>
                <a:spcPct val="0"/>
              </a:spcBef>
              <a:buNone/>
              <a:defRPr lang="en-US" sz="5600" kern="1200">
                <a:solidFill>
                  <a:schemeClr val="tx1"/>
                </a:solidFill>
                <a:latin typeface="+mj-lt"/>
                <a:ea typeface="+mj-ea"/>
                <a:cs typeface="+mj-cs"/>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16012" y="3487271"/>
            <a:ext cx="6938960" cy="1143000"/>
          </a:xfrm>
        </p:spPr>
        <p:txBody>
          <a:bodyPr rtlCol="0">
            <a:normAutofit/>
          </a:bodyPr>
          <a:lstStyle>
            <a:lvl1pPr marL="0" indent="0" algn="ctr" defTabSz="914400" rtl="0" eaLnBrk="1" latinLnBrk="0" hangingPunct="1">
              <a:spcBef>
                <a:spcPts val="300"/>
              </a:spcBef>
              <a:buSzPct val="100000"/>
              <a:buFont typeface="Wingdings" pitchFamily="2" charset="2"/>
              <a:buNone/>
              <a:defRPr lang="en-US" sz="1800" kern="1200" smtClean="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73439846-F2D7-43D1-8849-40F15E75469A}"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pic>
        <p:nvPicPr>
          <p:cNvPr id="5" name="Picture 2" descr="pageAccent-Full.png"/>
          <p:cNvPicPr>
            <a:picLocks noChangeAspect="1" noChangeArrowheads="1"/>
          </p:cNvPicPr>
          <p:nvPr/>
        </p:nvPicPr>
        <p:blipFill>
          <a:blip r:embed="rId2" cstate="print"/>
          <a:srcRect/>
          <a:stretch>
            <a:fillRect/>
          </a:stretch>
        </p:blipFill>
        <p:spPr bwMode="auto">
          <a:xfrm>
            <a:off x="595313" y="1689100"/>
            <a:ext cx="7953375" cy="304800"/>
          </a:xfrm>
          <a:prstGeom prst="rect">
            <a:avLst/>
          </a:prstGeom>
          <a:noFill/>
          <a:ln w="9525">
            <a:noFill/>
            <a:miter lim="800000"/>
            <a:headEnd/>
            <a:tailEnd/>
          </a:ln>
        </p:spPr>
      </p:pic>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838200"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Content Placeholder 3"/>
          <p:cNvSpPr>
            <a:spLocks noGrp="1"/>
          </p:cNvSpPr>
          <p:nvPr>
            <p:ph sz="half" idx="2"/>
          </p:nvPr>
        </p:nvSpPr>
        <p:spPr>
          <a:xfrm>
            <a:off x="4926106"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5013" indent="-282575">
              <a:defRPr sz="1800"/>
            </a:lvl7pPr>
            <a:lvl8pPr marL="2287588" indent="-282575">
              <a:defRPr sz="1800"/>
            </a:lvl8pPr>
            <a:lvl9pPr marL="2568575" indent="-280988">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EA63C48E-B696-45A0-93FB-52D46EC03AE4}"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7" name="Picture 2" descr="pageAccent-Full.png"/>
          <p:cNvPicPr>
            <a:picLocks noChangeAspect="1" noChangeArrowheads="1"/>
          </p:cNvPicPr>
          <p:nvPr/>
        </p:nvPicPr>
        <p:blipFill>
          <a:blip r:embed="rId2" cstate="print"/>
          <a:srcRect/>
          <a:stretch>
            <a:fillRect/>
          </a:stretch>
        </p:blipFill>
        <p:spPr bwMode="auto">
          <a:xfrm>
            <a:off x="595313" y="1689100"/>
            <a:ext cx="7953375" cy="304800"/>
          </a:xfrm>
          <a:prstGeom prst="rect">
            <a:avLst/>
          </a:prstGeom>
          <a:noFill/>
          <a:ln w="9525">
            <a:noFill/>
            <a:miter lim="800000"/>
            <a:headEnd/>
            <a:tailEnd/>
          </a:ln>
        </p:spPr>
      </p:pic>
      <p:pic>
        <p:nvPicPr>
          <p:cNvPr id="8" name="Picture 2" descr="comparisonRule.png"/>
          <p:cNvPicPr>
            <a:picLocks noChangeAspect="1" noChangeArrowheads="1"/>
          </p:cNvPicPr>
          <p:nvPr/>
        </p:nvPicPr>
        <p:blipFill>
          <a:blip r:embed="rId3" cstate="print"/>
          <a:srcRect/>
          <a:stretch>
            <a:fillRect/>
          </a:stretch>
        </p:blipFill>
        <p:spPr bwMode="auto">
          <a:xfrm>
            <a:off x="1247775" y="2686050"/>
            <a:ext cx="2609850" cy="133350"/>
          </a:xfrm>
          <a:prstGeom prst="rect">
            <a:avLst/>
          </a:prstGeom>
          <a:noFill/>
          <a:ln w="9525">
            <a:noFill/>
            <a:miter lim="800000"/>
            <a:headEnd/>
            <a:tailEnd/>
          </a:ln>
        </p:spPr>
      </p:pic>
      <p:pic>
        <p:nvPicPr>
          <p:cNvPr id="9" name="Picture 2" descr="comparisonRule.png"/>
          <p:cNvPicPr>
            <a:picLocks noChangeAspect="1" noChangeArrowheads="1"/>
          </p:cNvPicPr>
          <p:nvPr/>
        </p:nvPicPr>
        <p:blipFill>
          <a:blip r:embed="rId3" cstate="print"/>
          <a:srcRect/>
          <a:stretch>
            <a:fillRect/>
          </a:stretch>
        </p:blipFill>
        <p:spPr bwMode="auto">
          <a:xfrm>
            <a:off x="5335588" y="2686050"/>
            <a:ext cx="2609850" cy="13335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181100" y="1839913"/>
            <a:ext cx="2743200" cy="903287"/>
          </a:xfrm>
        </p:spPr>
        <p:txBody>
          <a:bodyPr anchor="ctr">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838200"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4163">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5" name="Text Placeholder 4"/>
          <p:cNvSpPr>
            <a:spLocks noGrp="1"/>
          </p:cNvSpPr>
          <p:nvPr>
            <p:ph type="body" sz="quarter" idx="3"/>
          </p:nvPr>
        </p:nvSpPr>
        <p:spPr>
          <a:xfrm>
            <a:off x="5269006" y="1839913"/>
            <a:ext cx="2743200" cy="903287"/>
          </a:xfrm>
        </p:spPr>
        <p:txBody>
          <a:bodyPr anchor="ctr">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926106"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0" name="Date Placeholder 6"/>
          <p:cNvSpPr>
            <a:spLocks noGrp="1"/>
          </p:cNvSpPr>
          <p:nvPr>
            <p:ph type="dt" sz="half" idx="10"/>
          </p:nvPr>
        </p:nvSpPr>
        <p:spPr/>
        <p:txBody>
          <a:bodyPr/>
          <a:lstStyle>
            <a:lvl1pPr>
              <a:defRPr/>
            </a:lvl1pPr>
          </a:lstStyle>
          <a:p>
            <a:pPr>
              <a:defRPr/>
            </a:pPr>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8"/>
          <p:cNvSpPr>
            <a:spLocks noGrp="1"/>
          </p:cNvSpPr>
          <p:nvPr>
            <p:ph type="sldNum" sz="quarter" idx="12"/>
          </p:nvPr>
        </p:nvSpPr>
        <p:spPr/>
        <p:txBody>
          <a:bodyPr/>
          <a:lstStyle>
            <a:lvl1pPr>
              <a:defRPr/>
            </a:lvl1pPr>
          </a:lstStyle>
          <a:p>
            <a:fld id="{3F45ADF4-BAEF-4E03-9C48-707583A12AC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D6BAFB5-685A-4A8D-8CC5-B43BC9E00660}"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3" name="Picture 2" descr="pageAccent-Full.png"/>
          <p:cNvPicPr>
            <a:picLocks noChangeAspect="1" noChangeArrowheads="1"/>
          </p:cNvPicPr>
          <p:nvPr/>
        </p:nvPicPr>
        <p:blipFill>
          <a:blip r:embed="rId2" cstate="print"/>
          <a:srcRect/>
          <a:stretch>
            <a:fillRect/>
          </a:stretch>
        </p:blipFill>
        <p:spPr bwMode="auto">
          <a:xfrm>
            <a:off x="595313" y="1689100"/>
            <a:ext cx="7953375" cy="304800"/>
          </a:xfrm>
          <a:prstGeom prst="rect">
            <a:avLst/>
          </a:prstGeom>
          <a:noFill/>
          <a:ln w="9525">
            <a:noFill/>
            <a:miter lim="800000"/>
            <a:headEnd/>
            <a:tailEnd/>
          </a:ln>
        </p:spPr>
      </p:pic>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3842BF3C-1271-4459-B19A-4EC8F99E1069}"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D96DC03-D719-4C80-AC9A-C8870EC77753}"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pic>
        <p:nvPicPr>
          <p:cNvPr id="5" name="Picture 2" descr="captionAccent.png"/>
          <p:cNvPicPr>
            <a:picLocks noChangeAspect="1" noChangeArrowheads="1"/>
          </p:cNvPicPr>
          <p:nvPr/>
        </p:nvPicPr>
        <p:blipFill>
          <a:blip r:embed="rId2" cstate="print"/>
          <a:srcRect/>
          <a:stretch>
            <a:fillRect/>
          </a:stretch>
        </p:blipFill>
        <p:spPr bwMode="auto">
          <a:xfrm>
            <a:off x="838200" y="2325688"/>
            <a:ext cx="3429000" cy="241300"/>
          </a:xfrm>
          <a:prstGeom prst="rect">
            <a:avLst/>
          </a:prstGeom>
          <a:noFill/>
          <a:ln w="9525">
            <a:noFill/>
            <a:miter lim="800000"/>
            <a:headEnd/>
            <a:tailEnd/>
          </a:ln>
        </p:spPr>
      </p:pic>
      <p:sp>
        <p:nvSpPr>
          <p:cNvPr id="2" name="Title 1"/>
          <p:cNvSpPr>
            <a:spLocks noGrp="1"/>
          </p:cNvSpPr>
          <p:nvPr>
            <p:ph type="title"/>
          </p:nvPr>
        </p:nvSpPr>
        <p:spPr>
          <a:xfrm>
            <a:off x="838200" y="914400"/>
            <a:ext cx="3429000" cy="1371600"/>
          </a:xfrm>
        </p:spPr>
        <p:txBody>
          <a:bodyPr anchor="b">
            <a:noAutofit/>
          </a:bodyPr>
          <a:lstStyle>
            <a:lvl1pPr algn="ctr">
              <a:defRPr sz="36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926106" y="914400"/>
            <a:ext cx="3429000" cy="4815841"/>
          </a:xfrm>
        </p:spPr>
        <p:txBody>
          <a:bodyPr>
            <a:normAutofit/>
          </a:bodyPr>
          <a:lstStyle>
            <a:lvl1pPr marL="341313" indent="-341313">
              <a:defRPr sz="2200"/>
            </a:lvl1pPr>
            <a:lvl2pPr marL="631825" indent="-284163">
              <a:defRPr sz="2000"/>
            </a:lvl2pPr>
            <a:lvl3pPr marL="914400" indent="-284163">
              <a:defRPr sz="1800"/>
            </a:lvl3pPr>
            <a:lvl4pPr marL="1196975" indent="-284163">
              <a:defRPr sz="1800"/>
            </a:lvl4pPr>
            <a:lvl5pPr marL="1487488" indent="-284163">
              <a:defRPr sz="1800"/>
            </a:lvl5pPr>
            <a:lvl6pPr marL="1770063" indent="-284163">
              <a:defRPr sz="1800"/>
            </a:lvl6pPr>
            <a:lvl7pPr marL="2060575" indent="-284163">
              <a:defRPr sz="1800"/>
            </a:lvl7pPr>
            <a:lvl8pPr marL="2344738" indent="-284163">
              <a:defRPr sz="1800"/>
            </a:lvl8pPr>
            <a:lvl9pPr marL="2627313" indent="-284163">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838200" y="2667001"/>
            <a:ext cx="3429000" cy="2895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17686049-CB34-4E7B-9611-172610F879A9}"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pic>
        <p:nvPicPr>
          <p:cNvPr id="5" name="Picture 2" descr="scrollwork-Top.png"/>
          <p:cNvPicPr>
            <a:picLocks noChangeAspect="1" noChangeArrowheads="1"/>
          </p:cNvPicPr>
          <p:nvPr/>
        </p:nvPicPr>
        <p:blipFill>
          <a:blip r:embed="rId2" cstate="print"/>
          <a:srcRect/>
          <a:stretch>
            <a:fillRect/>
          </a:stretch>
        </p:blipFill>
        <p:spPr bwMode="auto">
          <a:xfrm flipH="1">
            <a:off x="4754563" y="673100"/>
            <a:ext cx="742950" cy="361950"/>
          </a:xfrm>
          <a:prstGeom prst="rect">
            <a:avLst/>
          </a:prstGeom>
          <a:noFill/>
          <a:ln w="9525">
            <a:noFill/>
            <a:miter lim="800000"/>
            <a:headEnd/>
            <a:tailEnd/>
          </a:ln>
        </p:spPr>
      </p:pic>
      <p:pic>
        <p:nvPicPr>
          <p:cNvPr id="6" name="Picture 3" descr="scrollwork-Bottom.png"/>
          <p:cNvPicPr>
            <a:picLocks noChangeAspect="1" noChangeArrowheads="1"/>
          </p:cNvPicPr>
          <p:nvPr/>
        </p:nvPicPr>
        <p:blipFill>
          <a:blip r:embed="rId3" cstate="print"/>
          <a:srcRect/>
          <a:stretch>
            <a:fillRect/>
          </a:stretch>
        </p:blipFill>
        <p:spPr bwMode="auto">
          <a:xfrm flipH="1">
            <a:off x="4754563" y="5637213"/>
            <a:ext cx="742950" cy="361950"/>
          </a:xfrm>
          <a:prstGeom prst="rect">
            <a:avLst/>
          </a:prstGeom>
          <a:noFill/>
          <a:ln w="9525">
            <a:noFill/>
            <a:miter lim="800000"/>
            <a:headEnd/>
            <a:tailEnd/>
          </a:ln>
        </p:spPr>
      </p:pic>
      <p:pic>
        <p:nvPicPr>
          <p:cNvPr id="7" name="Picture 3" descr="scrollwork-Bottom.png"/>
          <p:cNvPicPr>
            <a:picLocks noChangeAspect="1" noChangeArrowheads="1"/>
          </p:cNvPicPr>
          <p:nvPr/>
        </p:nvPicPr>
        <p:blipFill>
          <a:blip r:embed="rId3" cstate="print"/>
          <a:srcRect/>
          <a:stretch>
            <a:fillRect/>
          </a:stretch>
        </p:blipFill>
        <p:spPr bwMode="auto">
          <a:xfrm>
            <a:off x="7773988" y="5637213"/>
            <a:ext cx="742950" cy="361950"/>
          </a:xfrm>
          <a:prstGeom prst="rect">
            <a:avLst/>
          </a:prstGeom>
          <a:noFill/>
          <a:ln w="9525">
            <a:noFill/>
            <a:miter lim="800000"/>
            <a:headEnd/>
            <a:tailEnd/>
          </a:ln>
        </p:spPr>
      </p:pic>
      <p:pic>
        <p:nvPicPr>
          <p:cNvPr id="8" name="Picture 2" descr="scrollwork-Top.png"/>
          <p:cNvPicPr>
            <a:picLocks noChangeAspect="1" noChangeArrowheads="1"/>
          </p:cNvPicPr>
          <p:nvPr/>
        </p:nvPicPr>
        <p:blipFill>
          <a:blip r:embed="rId2" cstate="print"/>
          <a:srcRect/>
          <a:stretch>
            <a:fillRect/>
          </a:stretch>
        </p:blipFill>
        <p:spPr bwMode="auto">
          <a:xfrm>
            <a:off x="7773988" y="673100"/>
            <a:ext cx="742950" cy="361950"/>
          </a:xfrm>
          <a:prstGeom prst="rect">
            <a:avLst/>
          </a:prstGeom>
          <a:noFill/>
          <a:ln w="9525">
            <a:noFill/>
            <a:miter lim="800000"/>
            <a:headEnd/>
            <a:tailEnd/>
          </a:ln>
        </p:spPr>
      </p:pic>
      <p:pic>
        <p:nvPicPr>
          <p:cNvPr id="9" name="Picture 2" descr="captionAccent.png"/>
          <p:cNvPicPr>
            <a:picLocks noChangeAspect="1" noChangeArrowheads="1"/>
          </p:cNvPicPr>
          <p:nvPr/>
        </p:nvPicPr>
        <p:blipFill>
          <a:blip r:embed="rId4" cstate="print"/>
          <a:srcRect/>
          <a:stretch>
            <a:fillRect/>
          </a:stretch>
        </p:blipFill>
        <p:spPr bwMode="auto">
          <a:xfrm>
            <a:off x="838200" y="2325688"/>
            <a:ext cx="3429000" cy="241300"/>
          </a:xfrm>
          <a:prstGeom prst="rect">
            <a:avLst/>
          </a:prstGeom>
          <a:noFill/>
          <a:ln w="9525">
            <a:noFill/>
            <a:miter lim="800000"/>
            <a:headEnd/>
            <a:tailEnd/>
          </a:ln>
        </p:spPr>
      </p:pic>
      <p:sp>
        <p:nvSpPr>
          <p:cNvPr id="2" name="Title 1"/>
          <p:cNvSpPr>
            <a:spLocks noGrp="1"/>
          </p:cNvSpPr>
          <p:nvPr>
            <p:ph type="title"/>
          </p:nvPr>
        </p:nvSpPr>
        <p:spPr>
          <a:xfrm>
            <a:off x="838200" y="914400"/>
            <a:ext cx="3429000" cy="1371600"/>
          </a:xfrm>
        </p:spPr>
        <p:txBody>
          <a:bodyPr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5081121" y="914400"/>
            <a:ext cx="3108960" cy="4815841"/>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الرمز لإضافة صورة</a:t>
            </a:r>
            <a:endParaRPr lang="en-US" noProof="0" dirty="0"/>
          </a:p>
        </p:txBody>
      </p:sp>
      <p:sp>
        <p:nvSpPr>
          <p:cNvPr id="4" name="Text Placeholder 3"/>
          <p:cNvSpPr>
            <a:spLocks noGrp="1"/>
          </p:cNvSpPr>
          <p:nvPr>
            <p:ph type="body" sz="half" idx="2"/>
          </p:nvPr>
        </p:nvSpPr>
        <p:spPr>
          <a:xfrm>
            <a:off x="838200" y="2667001"/>
            <a:ext cx="3429000" cy="2895600"/>
          </a:xfrm>
        </p:spPr>
        <p:txBody>
          <a:bodyPr rtlCol="0">
            <a:normAutofit/>
          </a:bodyPr>
          <a:lstStyle>
            <a:lvl1pPr marL="0" indent="0" algn="ctr">
              <a:spcBef>
                <a:spcPts val="500"/>
              </a:spcBef>
              <a:buNone/>
              <a:defRPr lang="en-US" sz="18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0" name="Date Placeholder 4"/>
          <p:cNvSpPr>
            <a:spLocks noGrp="1"/>
          </p:cNvSpPr>
          <p:nvPr>
            <p:ph type="dt" sz="half" idx="10"/>
          </p:nvPr>
        </p:nvSpPr>
        <p:spPr/>
        <p:txBody>
          <a:bodyPr/>
          <a:lstStyle>
            <a:lvl1pPr>
              <a:defRPr/>
            </a:lvl1pPr>
          </a:lstStyle>
          <a:p>
            <a:pPr>
              <a:defRPr/>
            </a:pPr>
            <a:endParaRPr lang="en-US"/>
          </a:p>
        </p:txBody>
      </p:sp>
      <p:sp>
        <p:nvSpPr>
          <p:cNvPr id="11" name="Footer Placeholder 5"/>
          <p:cNvSpPr>
            <a:spLocks noGrp="1"/>
          </p:cNvSpPr>
          <p:nvPr>
            <p:ph type="ftr" sz="quarter" idx="11"/>
          </p:nvPr>
        </p:nvSpPr>
        <p:spPr/>
        <p:txBody>
          <a:bodyPr/>
          <a:lstStyle>
            <a:lvl1pPr>
              <a:defRPr/>
            </a:lvl1pPr>
          </a:lstStyle>
          <a:p>
            <a:pPr>
              <a:defRPr/>
            </a:pPr>
            <a:endParaRPr lang="en-US"/>
          </a:p>
        </p:txBody>
      </p:sp>
      <p:sp>
        <p:nvSpPr>
          <p:cNvPr id="12" name="Slide Number Placeholder 6"/>
          <p:cNvSpPr>
            <a:spLocks noGrp="1"/>
          </p:cNvSpPr>
          <p:nvPr>
            <p:ph type="sldNum" sz="quarter" idx="12"/>
          </p:nvPr>
        </p:nvSpPr>
        <p:spPr/>
        <p:txBody>
          <a:bodyPr/>
          <a:lstStyle>
            <a:lvl1pPr>
              <a:defRPr/>
            </a:lvl1pPr>
          </a:lstStyle>
          <a:p>
            <a:fld id="{CA6D1681-1805-44DC-8265-D878B1063AF5}"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2" descr="scrollwork-Top.png"/>
          <p:cNvPicPr>
            <a:picLocks noChangeAspect="1" noChangeArrowheads="1"/>
          </p:cNvPicPr>
          <p:nvPr/>
        </p:nvPicPr>
        <p:blipFill>
          <a:blip r:embed="rId2" cstate="print"/>
          <a:srcRect/>
          <a:stretch>
            <a:fillRect/>
          </a:stretch>
        </p:blipFill>
        <p:spPr bwMode="auto">
          <a:xfrm flipH="1">
            <a:off x="1752600" y="565150"/>
            <a:ext cx="742950" cy="361950"/>
          </a:xfrm>
          <a:prstGeom prst="rect">
            <a:avLst/>
          </a:prstGeom>
          <a:noFill/>
          <a:ln w="9525">
            <a:noFill/>
            <a:miter lim="800000"/>
            <a:headEnd/>
            <a:tailEnd/>
          </a:ln>
        </p:spPr>
      </p:pic>
      <p:pic>
        <p:nvPicPr>
          <p:cNvPr id="6" name="Picture 3" descr="scrollwork-Bottom.png"/>
          <p:cNvPicPr>
            <a:picLocks noChangeAspect="1" noChangeArrowheads="1"/>
          </p:cNvPicPr>
          <p:nvPr/>
        </p:nvPicPr>
        <p:blipFill>
          <a:blip r:embed="rId3" cstate="print"/>
          <a:srcRect/>
          <a:stretch>
            <a:fillRect/>
          </a:stretch>
        </p:blipFill>
        <p:spPr bwMode="auto">
          <a:xfrm flipH="1">
            <a:off x="1752600" y="4127500"/>
            <a:ext cx="742950" cy="361950"/>
          </a:xfrm>
          <a:prstGeom prst="rect">
            <a:avLst/>
          </a:prstGeom>
          <a:noFill/>
          <a:ln w="9525">
            <a:noFill/>
            <a:miter lim="800000"/>
            <a:headEnd/>
            <a:tailEnd/>
          </a:ln>
        </p:spPr>
      </p:pic>
      <p:pic>
        <p:nvPicPr>
          <p:cNvPr id="7" name="Picture 3" descr="scrollwork-Bottom.png"/>
          <p:cNvPicPr>
            <a:picLocks noChangeAspect="1" noChangeArrowheads="1"/>
          </p:cNvPicPr>
          <p:nvPr/>
        </p:nvPicPr>
        <p:blipFill>
          <a:blip r:embed="rId3" cstate="print"/>
          <a:srcRect/>
          <a:stretch>
            <a:fillRect/>
          </a:stretch>
        </p:blipFill>
        <p:spPr bwMode="auto">
          <a:xfrm>
            <a:off x="6648450" y="4127500"/>
            <a:ext cx="742950" cy="361950"/>
          </a:xfrm>
          <a:prstGeom prst="rect">
            <a:avLst/>
          </a:prstGeom>
          <a:noFill/>
          <a:ln w="9525">
            <a:noFill/>
            <a:miter lim="800000"/>
            <a:headEnd/>
            <a:tailEnd/>
          </a:ln>
        </p:spPr>
      </p:pic>
      <p:pic>
        <p:nvPicPr>
          <p:cNvPr id="8" name="Picture 2" descr="scrollwork-Top.png"/>
          <p:cNvPicPr>
            <a:picLocks noChangeAspect="1" noChangeArrowheads="1"/>
          </p:cNvPicPr>
          <p:nvPr/>
        </p:nvPicPr>
        <p:blipFill>
          <a:blip r:embed="rId2" cstate="print"/>
          <a:srcRect/>
          <a:stretch>
            <a:fillRect/>
          </a:stretch>
        </p:blipFill>
        <p:spPr bwMode="auto">
          <a:xfrm>
            <a:off x="6648450" y="565150"/>
            <a:ext cx="742950" cy="361950"/>
          </a:xfrm>
          <a:prstGeom prst="rect">
            <a:avLst/>
          </a:prstGeom>
          <a:noFill/>
          <a:ln w="9525">
            <a:noFill/>
            <a:miter lim="800000"/>
            <a:headEnd/>
            <a:tailEnd/>
          </a:ln>
        </p:spPr>
      </p:pic>
      <p:pic>
        <p:nvPicPr>
          <p:cNvPr id="9" name="Picture 2" descr="captionLongAccent.png"/>
          <p:cNvPicPr>
            <a:picLocks noChangeAspect="1" noChangeArrowheads="1"/>
          </p:cNvPicPr>
          <p:nvPr/>
        </p:nvPicPr>
        <p:blipFill>
          <a:blip r:embed="rId4" cstate="print"/>
          <a:srcRect/>
          <a:stretch>
            <a:fillRect/>
          </a:stretch>
        </p:blipFill>
        <p:spPr bwMode="auto">
          <a:xfrm>
            <a:off x="1390650" y="5203825"/>
            <a:ext cx="6362700" cy="247650"/>
          </a:xfrm>
          <a:prstGeom prst="rect">
            <a:avLst/>
          </a:prstGeom>
          <a:noFill/>
          <a:ln w="9525">
            <a:noFill/>
            <a:miter lim="800000"/>
            <a:headEnd/>
            <a:tailEnd/>
          </a:ln>
        </p:spPr>
      </p:pic>
      <p:sp>
        <p:nvSpPr>
          <p:cNvPr id="2" name="Title 1"/>
          <p:cNvSpPr>
            <a:spLocks noGrp="1"/>
          </p:cNvSpPr>
          <p:nvPr>
            <p:ph type="title"/>
          </p:nvPr>
        </p:nvSpPr>
        <p:spPr>
          <a:xfrm>
            <a:off x="1280160" y="4406153"/>
            <a:ext cx="6583680" cy="784412"/>
          </a:xfrm>
        </p:spPr>
        <p:txBody>
          <a:bodyPr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2286000" y="780826"/>
            <a:ext cx="45720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الرمز لإضافة صورة</a:t>
            </a:r>
            <a:endParaRPr lang="en-US" noProof="0" dirty="0"/>
          </a:p>
        </p:txBody>
      </p:sp>
      <p:sp>
        <p:nvSpPr>
          <p:cNvPr id="4" name="Text Placeholder 3"/>
          <p:cNvSpPr>
            <a:spLocks noGrp="1"/>
          </p:cNvSpPr>
          <p:nvPr>
            <p:ph type="body" sz="half" idx="2"/>
          </p:nvPr>
        </p:nvSpPr>
        <p:spPr>
          <a:xfrm>
            <a:off x="838200" y="5446059"/>
            <a:ext cx="7543800" cy="609600"/>
          </a:xfrm>
        </p:spPr>
        <p:txBody>
          <a:bodyPr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0" name="Date Placeholder 4"/>
          <p:cNvSpPr>
            <a:spLocks noGrp="1"/>
          </p:cNvSpPr>
          <p:nvPr>
            <p:ph type="dt" sz="half" idx="10"/>
          </p:nvPr>
        </p:nvSpPr>
        <p:spPr/>
        <p:txBody>
          <a:bodyPr/>
          <a:lstStyle>
            <a:lvl1pPr>
              <a:defRPr/>
            </a:lvl1pPr>
          </a:lstStyle>
          <a:p>
            <a:pPr>
              <a:defRPr/>
            </a:pPr>
            <a:endParaRPr lang="en-US"/>
          </a:p>
        </p:txBody>
      </p:sp>
      <p:sp>
        <p:nvSpPr>
          <p:cNvPr id="11" name="Footer Placeholder 5"/>
          <p:cNvSpPr>
            <a:spLocks noGrp="1"/>
          </p:cNvSpPr>
          <p:nvPr>
            <p:ph type="ftr" sz="quarter" idx="11"/>
          </p:nvPr>
        </p:nvSpPr>
        <p:spPr/>
        <p:txBody>
          <a:bodyPr/>
          <a:lstStyle>
            <a:lvl1pPr>
              <a:defRPr/>
            </a:lvl1pPr>
          </a:lstStyle>
          <a:p>
            <a:pPr>
              <a:defRPr/>
            </a:pPr>
            <a:endParaRPr lang="en-US"/>
          </a:p>
        </p:txBody>
      </p:sp>
      <p:sp>
        <p:nvSpPr>
          <p:cNvPr id="12" name="Slide Number Placeholder 6"/>
          <p:cNvSpPr>
            <a:spLocks noGrp="1"/>
          </p:cNvSpPr>
          <p:nvPr>
            <p:ph type="sldNum" sz="quarter" idx="12"/>
          </p:nvPr>
        </p:nvSpPr>
        <p:spPr/>
        <p:txBody>
          <a:bodyPr/>
          <a:lstStyle>
            <a:lvl1pPr>
              <a:defRPr/>
            </a:lvl1pPr>
          </a:lstStyle>
          <a:p>
            <a:fld id="{5A8C82DE-7152-4B09-A54F-B337C914B6F8}"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pic>
        <p:nvPicPr>
          <p:cNvPr id="6" name="Picture 3" descr="scrollwork-Bottom.png"/>
          <p:cNvPicPr>
            <a:picLocks noChangeAspect="1" noChangeArrowheads="1"/>
          </p:cNvPicPr>
          <p:nvPr/>
        </p:nvPicPr>
        <p:blipFill>
          <a:blip r:embed="rId2" cstate="print"/>
          <a:srcRect/>
          <a:stretch>
            <a:fillRect/>
          </a:stretch>
        </p:blipFill>
        <p:spPr bwMode="auto">
          <a:xfrm flipH="1">
            <a:off x="993775" y="4127500"/>
            <a:ext cx="742950" cy="361950"/>
          </a:xfrm>
          <a:prstGeom prst="rect">
            <a:avLst/>
          </a:prstGeom>
          <a:noFill/>
          <a:ln w="9525">
            <a:noFill/>
            <a:miter lim="800000"/>
            <a:headEnd/>
            <a:tailEnd/>
          </a:ln>
        </p:spPr>
      </p:pic>
      <p:pic>
        <p:nvPicPr>
          <p:cNvPr id="7" name="Picture 3" descr="scrollwork-Bottom.png"/>
          <p:cNvPicPr>
            <a:picLocks noChangeAspect="1" noChangeArrowheads="1"/>
          </p:cNvPicPr>
          <p:nvPr/>
        </p:nvPicPr>
        <p:blipFill>
          <a:blip r:embed="rId2" cstate="print"/>
          <a:srcRect/>
          <a:stretch>
            <a:fillRect/>
          </a:stretch>
        </p:blipFill>
        <p:spPr bwMode="auto">
          <a:xfrm>
            <a:off x="7407275" y="4127500"/>
            <a:ext cx="742950" cy="361950"/>
          </a:xfrm>
          <a:prstGeom prst="rect">
            <a:avLst/>
          </a:prstGeom>
          <a:noFill/>
          <a:ln w="9525">
            <a:noFill/>
            <a:miter lim="800000"/>
            <a:headEnd/>
            <a:tailEnd/>
          </a:ln>
        </p:spPr>
      </p:pic>
      <p:pic>
        <p:nvPicPr>
          <p:cNvPr id="8" name="Picture 2" descr="scrollwork-Top.png"/>
          <p:cNvPicPr>
            <a:picLocks noChangeAspect="1" noChangeArrowheads="1"/>
          </p:cNvPicPr>
          <p:nvPr/>
        </p:nvPicPr>
        <p:blipFill>
          <a:blip r:embed="rId3" cstate="print"/>
          <a:srcRect/>
          <a:stretch>
            <a:fillRect/>
          </a:stretch>
        </p:blipFill>
        <p:spPr bwMode="auto">
          <a:xfrm flipH="1">
            <a:off x="993775" y="565150"/>
            <a:ext cx="742950" cy="361950"/>
          </a:xfrm>
          <a:prstGeom prst="rect">
            <a:avLst/>
          </a:prstGeom>
          <a:noFill/>
          <a:ln w="9525">
            <a:noFill/>
            <a:miter lim="800000"/>
            <a:headEnd/>
            <a:tailEnd/>
          </a:ln>
        </p:spPr>
      </p:pic>
      <p:pic>
        <p:nvPicPr>
          <p:cNvPr id="9" name="Picture 2" descr="scrollwork-Top.png"/>
          <p:cNvPicPr>
            <a:picLocks noChangeAspect="1" noChangeArrowheads="1"/>
          </p:cNvPicPr>
          <p:nvPr/>
        </p:nvPicPr>
        <p:blipFill>
          <a:blip r:embed="rId3" cstate="print"/>
          <a:srcRect/>
          <a:stretch>
            <a:fillRect/>
          </a:stretch>
        </p:blipFill>
        <p:spPr bwMode="auto">
          <a:xfrm>
            <a:off x="7407275" y="565150"/>
            <a:ext cx="742950" cy="361950"/>
          </a:xfrm>
          <a:prstGeom prst="rect">
            <a:avLst/>
          </a:prstGeom>
          <a:noFill/>
          <a:ln w="9525">
            <a:noFill/>
            <a:miter lim="800000"/>
            <a:headEnd/>
            <a:tailEnd/>
          </a:ln>
        </p:spPr>
      </p:pic>
      <p:pic>
        <p:nvPicPr>
          <p:cNvPr id="10" name="Picture 2" descr="captionLongAccent.png"/>
          <p:cNvPicPr>
            <a:picLocks noChangeAspect="1" noChangeArrowheads="1"/>
          </p:cNvPicPr>
          <p:nvPr/>
        </p:nvPicPr>
        <p:blipFill>
          <a:blip r:embed="rId4" cstate="print"/>
          <a:srcRect/>
          <a:stretch>
            <a:fillRect/>
          </a:stretch>
        </p:blipFill>
        <p:spPr bwMode="auto">
          <a:xfrm>
            <a:off x="1390650" y="5203825"/>
            <a:ext cx="6362700" cy="247650"/>
          </a:xfrm>
          <a:prstGeom prst="rect">
            <a:avLst/>
          </a:prstGeom>
          <a:noFill/>
          <a:ln w="9525">
            <a:noFill/>
            <a:miter lim="800000"/>
            <a:headEnd/>
            <a:tailEnd/>
          </a:ln>
        </p:spPr>
      </p:pic>
      <p:sp>
        <p:nvSpPr>
          <p:cNvPr id="2" name="Title 1"/>
          <p:cNvSpPr>
            <a:spLocks noGrp="1"/>
          </p:cNvSpPr>
          <p:nvPr>
            <p:ph type="title"/>
          </p:nvPr>
        </p:nvSpPr>
        <p:spPr>
          <a:xfrm>
            <a:off x="1280160" y="4406153"/>
            <a:ext cx="6583680" cy="784412"/>
          </a:xfrm>
        </p:spPr>
        <p:txBody>
          <a:bodyPr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24000"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الرمز لإضافة صورة</a:t>
            </a:r>
            <a:endParaRPr lang="en-US" noProof="0" dirty="0"/>
          </a:p>
        </p:txBody>
      </p:sp>
      <p:sp>
        <p:nvSpPr>
          <p:cNvPr id="4" name="Text Placeholder 3"/>
          <p:cNvSpPr>
            <a:spLocks noGrp="1"/>
          </p:cNvSpPr>
          <p:nvPr>
            <p:ph type="body" sz="half" idx="2"/>
          </p:nvPr>
        </p:nvSpPr>
        <p:spPr>
          <a:xfrm>
            <a:off x="838200" y="5446059"/>
            <a:ext cx="7543800" cy="609600"/>
          </a:xfrm>
        </p:spPr>
        <p:txBody>
          <a:bodyPr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4" name="Picture Placeholder 2"/>
          <p:cNvSpPr>
            <a:spLocks noGrp="1"/>
          </p:cNvSpPr>
          <p:nvPr>
            <p:ph type="pic" idx="13"/>
          </p:nvPr>
        </p:nvSpPr>
        <p:spPr>
          <a:xfrm>
            <a:off x="4912659"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الرمز لإضافة صورة</a:t>
            </a:r>
            <a:endParaRPr lang="en-US" noProof="0" dirty="0"/>
          </a:p>
        </p:txBody>
      </p:sp>
      <p:sp>
        <p:nvSpPr>
          <p:cNvPr id="11" name="Date Placeholder 4"/>
          <p:cNvSpPr>
            <a:spLocks noGrp="1"/>
          </p:cNvSpPr>
          <p:nvPr>
            <p:ph type="dt" sz="half" idx="14"/>
          </p:nvPr>
        </p:nvSpPr>
        <p:spPr/>
        <p:txBody>
          <a:bodyPr/>
          <a:lstStyle>
            <a:lvl1pPr>
              <a:defRPr/>
            </a:lvl1pPr>
          </a:lstStyle>
          <a:p>
            <a:pPr>
              <a:defRPr/>
            </a:pPr>
            <a:endParaRPr lang="en-US"/>
          </a:p>
        </p:txBody>
      </p:sp>
      <p:sp>
        <p:nvSpPr>
          <p:cNvPr id="12" name="Footer Placeholder 5"/>
          <p:cNvSpPr>
            <a:spLocks noGrp="1"/>
          </p:cNvSpPr>
          <p:nvPr>
            <p:ph type="ftr" sz="quarter" idx="15"/>
          </p:nvPr>
        </p:nvSpPr>
        <p:spPr/>
        <p:txBody>
          <a:bodyPr/>
          <a:lstStyle>
            <a:lvl1pPr>
              <a:defRPr/>
            </a:lvl1pPr>
          </a:lstStyle>
          <a:p>
            <a:pPr>
              <a:defRPr/>
            </a:pPr>
            <a:endParaRPr lang="en-US"/>
          </a:p>
        </p:txBody>
      </p:sp>
      <p:sp>
        <p:nvSpPr>
          <p:cNvPr id="13" name="Slide Number Placeholder 6"/>
          <p:cNvSpPr>
            <a:spLocks noGrp="1"/>
          </p:cNvSpPr>
          <p:nvPr>
            <p:ph type="sldNum" sz="quarter" idx="16"/>
          </p:nvPr>
        </p:nvSpPr>
        <p:spPr/>
        <p:txBody>
          <a:bodyPr/>
          <a:lstStyle>
            <a:lvl1pPr>
              <a:defRPr/>
            </a:lvl1pPr>
          </a:lstStyle>
          <a:p>
            <a:fld id="{EED55661-FF46-4B7B-BBB5-2E89DB2DF211}"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4" name="Picture 2" descr="pageAccent-Full.png"/>
          <p:cNvPicPr>
            <a:picLocks noChangeAspect="1" noChangeArrowheads="1"/>
          </p:cNvPicPr>
          <p:nvPr/>
        </p:nvPicPr>
        <p:blipFill>
          <a:blip r:embed="rId2" cstate="print"/>
          <a:srcRect/>
          <a:stretch>
            <a:fillRect/>
          </a:stretch>
        </p:blipFill>
        <p:spPr bwMode="auto">
          <a:xfrm>
            <a:off x="595313" y="1689100"/>
            <a:ext cx="7953375" cy="304800"/>
          </a:xfrm>
          <a:prstGeom prst="rect">
            <a:avLst/>
          </a:prstGeom>
          <a:noFill/>
          <a:ln w="9525">
            <a:noFill/>
            <a:miter lim="800000"/>
            <a:headEnd/>
            <a:tailEnd/>
          </a:ln>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838200" y="2084294"/>
            <a:ext cx="7543800" cy="3639670"/>
          </a:xfrm>
        </p:spPr>
        <p:txBody>
          <a:bodyPr vert="eaVert"/>
          <a:lstStyle>
            <a:lvl5pPr>
              <a:defRPr/>
            </a:lvl5pPr>
            <a:lvl6pPr marL="2286000">
              <a:defRPr/>
            </a:lvl6pPr>
            <a:lvl7pPr marL="2286000">
              <a:defRPr/>
            </a:lvl7pPr>
            <a:lvl8pPr marL="2286000">
              <a:defRPr/>
            </a:lvl8pPr>
            <a:lvl9pPr marL="2286000">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8CC35D8-C650-45E6-9C57-EB61B50BDA7E}"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4" name="Picture 2" descr="verticalAccent.png"/>
          <p:cNvPicPr>
            <a:picLocks noChangeAspect="1" noChangeArrowheads="1"/>
          </p:cNvPicPr>
          <p:nvPr/>
        </p:nvPicPr>
        <p:blipFill>
          <a:blip r:embed="rId2" cstate="print"/>
          <a:srcRect/>
          <a:stretch>
            <a:fillRect/>
          </a:stretch>
        </p:blipFill>
        <p:spPr bwMode="auto">
          <a:xfrm>
            <a:off x="6626225" y="860425"/>
            <a:ext cx="247650" cy="4938713"/>
          </a:xfrm>
          <a:prstGeom prst="rect">
            <a:avLst/>
          </a:prstGeom>
          <a:noFill/>
          <a:ln w="9525">
            <a:noFill/>
            <a:miter lim="800000"/>
            <a:headEnd/>
            <a:tailEnd/>
          </a:ln>
        </p:spPr>
      </p:pic>
      <p:sp>
        <p:nvSpPr>
          <p:cNvPr id="2" name="Vertical Title 1"/>
          <p:cNvSpPr>
            <a:spLocks noGrp="1"/>
          </p:cNvSpPr>
          <p:nvPr>
            <p:ph type="title" orient="vert"/>
          </p:nvPr>
        </p:nvSpPr>
        <p:spPr>
          <a:xfrm>
            <a:off x="7086600" y="922048"/>
            <a:ext cx="1676400" cy="4814888"/>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838200" y="922048"/>
            <a:ext cx="5638800" cy="4814888"/>
          </a:xfrm>
        </p:spPr>
        <p:txBody>
          <a:bodyPr vert="eaVert"/>
          <a:lstStyle>
            <a:lvl5pP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C534795-C7A9-41B8-8B4A-33C3811CE68A}"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ar-SA" smtClean="0"/>
              <a:t>انقر لتحرير نمط العنوان الرئيسي</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ar-SA" smtClean="0"/>
              <a:t>انقر لتحرير نمط العنوان الثانوي الرئيسي</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D6FA269-ADAA-4BDF-9814-DE98FBAF1238}"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ar-SA" smtClean="0"/>
              <a:t>انقر لتحرير أنماط النص الرئيسي</a:t>
            </a: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580430" y="1902023"/>
            <a:ext cx="1852910" cy="437554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Content Placeholder 3"/>
          <p:cNvSpPr>
            <a:spLocks noGrp="1"/>
          </p:cNvSpPr>
          <p:nvPr>
            <p:ph sz="half" idx="2"/>
          </p:nvPr>
        </p:nvSpPr>
        <p:spPr>
          <a:xfrm>
            <a:off x="2540496" y="1902023"/>
            <a:ext cx="1852910" cy="437554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ar-SA" smtClean="0"/>
              <a:t>انقر لتحرير أنماط النص الرئيسي</a:t>
            </a: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ar-SA" noProof="0" smtClean="0">
                <a:sym typeface="Georgia" charset="0"/>
              </a:rPr>
              <a:t>انقر فوق الرمز لإضافة صورة</a:t>
            </a:r>
            <a:endParaRPr lang="en-US" noProof="0" smtClean="0">
              <a:sym typeface="Georgia"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ar-SA" smtClean="0"/>
              <a:t>انقر لتحرير أنماط النص الرئيسي</a:t>
            </a: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785" y="35719"/>
            <a:ext cx="1995785" cy="6241852"/>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580430" y="35719"/>
            <a:ext cx="5880199" cy="624185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ar-SA" smtClean="0"/>
              <a:t>انقر لتحرير نمط العنوان الرئيسي</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ar-SA" smtClean="0"/>
              <a:t>انقر لتحرير نمط العنوان الثانوي الرئيسي</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6DC839EA-F28B-458C-827C-36606628C896}"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ar-SA" smtClean="0"/>
              <a:t>انقر لتحرير أنماط النص الرئيسي</a:t>
            </a: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892969" y="3536156"/>
            <a:ext cx="3625453" cy="79474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Content Placeholder 3"/>
          <p:cNvSpPr>
            <a:spLocks noGrp="1"/>
          </p:cNvSpPr>
          <p:nvPr>
            <p:ph sz="half" idx="2"/>
          </p:nvPr>
        </p:nvSpPr>
        <p:spPr>
          <a:xfrm>
            <a:off x="4625578" y="3536156"/>
            <a:ext cx="3625453" cy="79474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lstStyle>
            <a:lvl1pPr algn="l">
              <a:defRPr sz="1400" b="1"/>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ar-SA" smtClean="0"/>
              <a:t>انقر لتحرير أنماط النص الرئيسي</a:t>
            </a: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lstStyle>
            <a:lvl1pPr algn="l">
              <a:defRPr sz="1400" b="1"/>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ar-SA" noProof="0" smtClean="0">
                <a:sym typeface="Gill Sans" charset="0"/>
              </a:rPr>
              <a:t>انقر فوق الرمز لإضافة صورة</a:t>
            </a:r>
            <a:endParaRPr lang="en-US" noProof="0" smtClean="0">
              <a:sym typeface="Gill Sans"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ar-SA" smtClean="0"/>
              <a:t>انقر لتحرير أنماط النص الرئيسي</a:t>
            </a: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151930"/>
            <a:ext cx="1839516" cy="3178969"/>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892969" y="1151930"/>
            <a:ext cx="5411391" cy="317896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67BEFBF-B55A-4545-AC9C-306CBF867467}"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ar-SA" smtClean="0"/>
              <a:t>انقر لتحرير نمط العنوان الرئيسي</a:t>
            </a:r>
            <a:endParaRPr lang="en-US"/>
          </a:p>
        </p:txBody>
      </p:sp>
      <p:sp>
        <p:nvSpPr>
          <p:cNvPr id="3" name="Subtitle 2"/>
          <p:cNvSpPr>
            <a:spLocks noGrp="1"/>
          </p:cNvSpPr>
          <p:nvPr>
            <p:ph type="subTitle" idx="1"/>
          </p:nvPr>
        </p:nvSpPr>
        <p:spPr>
          <a:xfrm>
            <a:off x="1371824" y="3886648"/>
            <a:ext cx="6400354" cy="1752451"/>
          </a:xfrm>
        </p:spPr>
        <p:txBody>
          <a:bodyPr/>
          <a:lstStyle>
            <a:lvl1pPr marL="0" indent="0" algn="ctr">
              <a:buNone/>
              <a:defRPr/>
            </a:lvl1pPr>
            <a:lvl2pPr marL="321440" indent="0" algn="ctr">
              <a:buNone/>
              <a:defRPr/>
            </a:lvl2pPr>
            <a:lvl3pPr marL="642882" indent="0" algn="ctr">
              <a:buNone/>
              <a:defRPr/>
            </a:lvl3pPr>
            <a:lvl4pPr marL="964323" indent="0" algn="ctr">
              <a:buNone/>
              <a:defRPr/>
            </a:lvl4pPr>
            <a:lvl5pPr marL="1285763" indent="0" algn="ctr">
              <a:buNone/>
              <a:defRPr/>
            </a:lvl5pPr>
            <a:lvl6pPr marL="1607205" indent="0" algn="ctr">
              <a:buNone/>
              <a:defRPr/>
            </a:lvl6pPr>
            <a:lvl7pPr marL="1928645" indent="0" algn="ctr">
              <a:buNone/>
              <a:defRPr/>
            </a:lvl7pPr>
            <a:lvl8pPr marL="2250086" indent="0" algn="ctr">
              <a:buNone/>
              <a:defRPr/>
            </a:lvl8pPr>
            <a:lvl9pPr marL="2571527" indent="0" algn="ctr">
              <a:buNone/>
              <a:defRPr/>
            </a:lvl9pPr>
          </a:lstStyle>
          <a:p>
            <a:r>
              <a:rPr lang="ar-SA" smtClean="0"/>
              <a:t>انقر لتحرير نمط العنوان الثانوي الرئيسي</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40" indent="0">
              <a:buNone/>
              <a:defRPr sz="1300"/>
            </a:lvl2pPr>
            <a:lvl3pPr marL="642882" indent="0">
              <a:buNone/>
              <a:defRPr sz="1100"/>
            </a:lvl3pPr>
            <a:lvl4pPr marL="964323" indent="0">
              <a:buNone/>
              <a:defRPr sz="1000"/>
            </a:lvl4pPr>
            <a:lvl5pPr marL="1285763" indent="0">
              <a:buNone/>
              <a:defRPr sz="1000"/>
            </a:lvl5pPr>
            <a:lvl6pPr marL="1607205" indent="0">
              <a:buNone/>
              <a:defRPr sz="1000"/>
            </a:lvl6pPr>
            <a:lvl7pPr marL="1928645" indent="0">
              <a:buNone/>
              <a:defRPr sz="1000"/>
            </a:lvl7pPr>
            <a:lvl8pPr marL="2250086" indent="0">
              <a:buNone/>
              <a:defRPr sz="1000"/>
            </a:lvl8pPr>
            <a:lvl9pPr marL="2571527" indent="0">
              <a:buNone/>
              <a:defRPr sz="1000"/>
            </a:lvl9pPr>
          </a:lstStyle>
          <a:p>
            <a:pPr lvl="0"/>
            <a:r>
              <a:rPr lang="ar-SA" smtClean="0"/>
              <a:t>انقر لتحرير أنماط النص الرئيسي</a:t>
            </a: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892970" y="1946673"/>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Content Placeholder 3"/>
          <p:cNvSpPr>
            <a:spLocks noGrp="1"/>
          </p:cNvSpPr>
          <p:nvPr>
            <p:ph sz="half" idx="2"/>
          </p:nvPr>
        </p:nvSpPr>
        <p:spPr>
          <a:xfrm>
            <a:off x="4625578" y="1946673"/>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40" indent="0">
              <a:buNone/>
              <a:defRPr sz="1400" b="1"/>
            </a:lvl2pPr>
            <a:lvl3pPr marL="642882" indent="0">
              <a:buNone/>
              <a:defRPr sz="1300" b="1"/>
            </a:lvl3pPr>
            <a:lvl4pPr marL="964323" indent="0">
              <a:buNone/>
              <a:defRPr sz="1100" b="1"/>
            </a:lvl4pPr>
            <a:lvl5pPr marL="1285763" indent="0">
              <a:buNone/>
              <a:defRPr sz="1100" b="1"/>
            </a:lvl5pPr>
            <a:lvl6pPr marL="1607205" indent="0">
              <a:buNone/>
              <a:defRPr sz="1100" b="1"/>
            </a:lvl6pPr>
            <a:lvl7pPr marL="1928645" indent="0">
              <a:buNone/>
              <a:defRPr sz="1100" b="1"/>
            </a:lvl7pPr>
            <a:lvl8pPr marL="2250086" indent="0">
              <a:buNone/>
              <a:defRPr sz="1100" b="1"/>
            </a:lvl8pPr>
            <a:lvl9pPr marL="2571527" indent="0">
              <a:buNone/>
              <a:defRPr sz="11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40" indent="0">
              <a:buNone/>
              <a:defRPr sz="1400" b="1"/>
            </a:lvl2pPr>
            <a:lvl3pPr marL="642882" indent="0">
              <a:buNone/>
              <a:defRPr sz="1300" b="1"/>
            </a:lvl3pPr>
            <a:lvl4pPr marL="964323" indent="0">
              <a:buNone/>
              <a:defRPr sz="1100" b="1"/>
            </a:lvl4pPr>
            <a:lvl5pPr marL="1285763" indent="0">
              <a:buNone/>
              <a:defRPr sz="1100" b="1"/>
            </a:lvl5pPr>
            <a:lvl6pPr marL="1607205" indent="0">
              <a:buNone/>
              <a:defRPr sz="1100" b="1"/>
            </a:lvl6pPr>
            <a:lvl7pPr marL="1928645" indent="0">
              <a:buNone/>
              <a:defRPr sz="1100" b="1"/>
            </a:lvl7pPr>
            <a:lvl8pPr marL="2250086" indent="0">
              <a:buNone/>
              <a:defRPr sz="1100" b="1"/>
            </a:lvl8pPr>
            <a:lvl9pPr marL="2571527" indent="0">
              <a:buNone/>
              <a:defRPr sz="11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648" y="273474"/>
            <a:ext cx="3008189" cy="1161975"/>
          </a:xfrm>
        </p:spPr>
        <p:txBody>
          <a:bodyPr anchor="b"/>
          <a:lstStyle>
            <a:lvl1pPr algn="l">
              <a:defRPr sz="1400" b="1"/>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Text Placeholder 3"/>
          <p:cNvSpPr>
            <a:spLocks noGrp="1"/>
          </p:cNvSpPr>
          <p:nvPr>
            <p:ph type="body" sz="half" idx="2"/>
          </p:nvPr>
        </p:nvSpPr>
        <p:spPr>
          <a:xfrm>
            <a:off x="457648" y="1435448"/>
            <a:ext cx="3008189" cy="4690318"/>
          </a:xfrm>
        </p:spPr>
        <p:txBody>
          <a:bodyPr/>
          <a:lstStyle>
            <a:lvl1pPr marL="0" indent="0">
              <a:buNone/>
              <a:defRPr sz="1000"/>
            </a:lvl1pPr>
            <a:lvl2pPr marL="321440" indent="0">
              <a:buNone/>
              <a:defRPr sz="800"/>
            </a:lvl2pPr>
            <a:lvl3pPr marL="642882" indent="0">
              <a:buNone/>
              <a:defRPr sz="700"/>
            </a:lvl3pPr>
            <a:lvl4pPr marL="964323" indent="0">
              <a:buNone/>
              <a:defRPr sz="600"/>
            </a:lvl4pPr>
            <a:lvl5pPr marL="1285763" indent="0">
              <a:buNone/>
              <a:defRPr sz="600"/>
            </a:lvl5pPr>
            <a:lvl6pPr marL="1607205" indent="0">
              <a:buNone/>
              <a:defRPr sz="600"/>
            </a:lvl6pPr>
            <a:lvl7pPr marL="1928645" indent="0">
              <a:buNone/>
              <a:defRPr sz="600"/>
            </a:lvl7pPr>
            <a:lvl8pPr marL="2250086" indent="0">
              <a:buNone/>
              <a:defRPr sz="600"/>
            </a:lvl8pPr>
            <a:lvl9pPr marL="2571527" indent="0">
              <a:buNone/>
              <a:defRPr sz="600"/>
            </a:lvl9pPr>
          </a:lstStyle>
          <a:p>
            <a:pPr lvl="0"/>
            <a:r>
              <a:rPr lang="ar-SA" smtClean="0"/>
              <a:t>انقر لتحرير أنماط النص الرئيسي</a:t>
            </a: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92636" y="4800824"/>
            <a:ext cx="5486177" cy="567035"/>
          </a:xfrm>
        </p:spPr>
        <p:txBody>
          <a:bodyPr anchor="b"/>
          <a:lstStyle>
            <a:lvl1pPr algn="l">
              <a:defRPr sz="1400" b="1"/>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792636" y="612800"/>
            <a:ext cx="5486177" cy="4114354"/>
          </a:xfrm>
        </p:spPr>
        <p:txBody>
          <a:bodyPr/>
          <a:lstStyle>
            <a:lvl1pPr marL="0" indent="0">
              <a:buNone/>
              <a:defRPr sz="22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pPr lvl="0"/>
            <a:r>
              <a:rPr lang="ar-SA" noProof="0" smtClean="0">
                <a:sym typeface="Gill Sans" charset="0"/>
              </a:rPr>
              <a:t>انقر فوق الرمز لإضافة صورة</a:t>
            </a:r>
            <a:endParaRPr lang="en-US" noProof="0" smtClean="0">
              <a:sym typeface="Gill Sans" charset="0"/>
            </a:endParaRPr>
          </a:p>
        </p:txBody>
      </p:sp>
      <p:sp>
        <p:nvSpPr>
          <p:cNvPr id="4" name="Text Placeholder 3"/>
          <p:cNvSpPr>
            <a:spLocks noGrp="1"/>
          </p:cNvSpPr>
          <p:nvPr>
            <p:ph type="body" sz="half" idx="2"/>
          </p:nvPr>
        </p:nvSpPr>
        <p:spPr>
          <a:xfrm>
            <a:off x="1792636" y="5367860"/>
            <a:ext cx="5486177" cy="804788"/>
          </a:xfrm>
        </p:spPr>
        <p:txBody>
          <a:bodyPr/>
          <a:lstStyle>
            <a:lvl1pPr marL="0" indent="0">
              <a:buNone/>
              <a:defRPr sz="1000"/>
            </a:lvl1pPr>
            <a:lvl2pPr marL="321440" indent="0">
              <a:buNone/>
              <a:defRPr sz="800"/>
            </a:lvl2pPr>
            <a:lvl3pPr marL="642882" indent="0">
              <a:buNone/>
              <a:defRPr sz="700"/>
            </a:lvl3pPr>
            <a:lvl4pPr marL="964323" indent="0">
              <a:buNone/>
              <a:defRPr sz="600"/>
            </a:lvl4pPr>
            <a:lvl5pPr marL="1285763" indent="0">
              <a:buNone/>
              <a:defRPr sz="600"/>
            </a:lvl5pPr>
            <a:lvl6pPr marL="1607205" indent="0">
              <a:buNone/>
              <a:defRPr sz="600"/>
            </a:lvl6pPr>
            <a:lvl7pPr marL="1928645" indent="0">
              <a:buNone/>
              <a:defRPr sz="600"/>
            </a:lvl7pPr>
            <a:lvl8pPr marL="2250086" indent="0">
              <a:buNone/>
              <a:defRPr sz="600"/>
            </a:lvl8pPr>
            <a:lvl9pPr marL="2571527" indent="0">
              <a:buNone/>
              <a:defRPr sz="600"/>
            </a:lvl9pPr>
          </a:lstStyle>
          <a:p>
            <a:pPr lvl="0"/>
            <a:r>
              <a:rPr lang="ar-SA" smtClean="0"/>
              <a:t>انقر لتحرير أنماط النص الرئيسي</a:t>
            </a:r>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2172000-1675-469F-9718-7400FA851EE5}"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892970" y="178594"/>
            <a:ext cx="5411391" cy="57864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0" y="0"/>
            <a:ext cx="1085850" cy="6854825"/>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endParaRPr lang="en-US"/>
          </a:p>
        </p:txBody>
      </p:sp>
      <p:sp>
        <p:nvSpPr>
          <p:cNvPr id="89091" name="Rectangle 3"/>
          <p:cNvSpPr>
            <a:spLocks noGrp="1" noChangeArrowheads="1"/>
          </p:cNvSpPr>
          <p:nvPr>
            <p:ph type="ctrTitle" sz="quarter"/>
          </p:nvPr>
        </p:nvSpPr>
        <p:spPr>
          <a:xfrm>
            <a:off x="1143000" y="2286000"/>
            <a:ext cx="7772400" cy="1143000"/>
          </a:xfrm>
        </p:spPr>
        <p:txBody>
          <a:bodyPr/>
          <a:lstStyle>
            <a:lvl1pPr algn="ctr">
              <a:defRPr/>
            </a:lvl1pPr>
          </a:lstStyle>
          <a:p>
            <a:r>
              <a:rPr lang="ar-SA" smtClean="0"/>
              <a:t>انقر لتحرير نمط العنوان الرئيسي</a:t>
            </a:r>
            <a:endParaRPr lang="en-US"/>
          </a:p>
        </p:txBody>
      </p:sp>
      <p:sp>
        <p:nvSpPr>
          <p:cNvPr id="89092" name="Rectangle 4"/>
          <p:cNvSpPr>
            <a:spLocks noGrp="1" noChangeArrowheads="1"/>
          </p:cNvSpPr>
          <p:nvPr>
            <p:ph type="subTitle" sz="quarter" idx="1"/>
          </p:nvPr>
        </p:nvSpPr>
        <p:spPr>
          <a:xfrm>
            <a:off x="1828800" y="3886200"/>
            <a:ext cx="6400800" cy="1752600"/>
          </a:xfrm>
        </p:spPr>
        <p:txBody>
          <a:bodyPr/>
          <a:lstStyle>
            <a:lvl1pPr marL="0" indent="0" algn="ctr">
              <a:buFont typeface="Symbol" pitchFamily="1" charset="2"/>
              <a:buNone/>
              <a:defRPr i="1">
                <a:solidFill>
                  <a:srgbClr val="FFFFFF"/>
                </a:solidFill>
              </a:defRPr>
            </a:lvl1pPr>
          </a:lstStyle>
          <a:p>
            <a:r>
              <a:rPr lang="ar-SA" smtClean="0"/>
              <a:t>انقر لتحرير نمط العنوان الثانوي الرئيسي</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1150938"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5113338"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الرمز لإضافة صورة</a:t>
            </a:r>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الرمز لإضافة صورة</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79EEE70-F5F9-4BF3-8B54-D73A01A3A539}"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978650" y="609600"/>
            <a:ext cx="1944688" cy="5486400"/>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1143000" y="609600"/>
            <a:ext cx="568325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7.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1.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22.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22.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latin typeface="Arial" charset="0"/>
                <a:ea typeface="ＭＳ Ｐゴシック" charset="0"/>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latin typeface="Arial" charset="0"/>
                <a:ea typeface="ＭＳ Ｐゴシック"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AE35AF67-C149-4D0E-851C-8B3898E2F3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solidFill>
                  <a:srgbClr val="FFFFFF"/>
                </a:solidFill>
                <a:latin typeface="Arial" charset="0"/>
                <a:ea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solidFill>
                  <a:srgbClr val="FFFFFF"/>
                </a:solidFill>
                <a:latin typeface="Arial" charset="0"/>
                <a:ea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rgbClr val="FFFFFF"/>
                </a:solidFill>
              </a:defRPr>
            </a:lvl1pPr>
          </a:lstStyle>
          <a:p>
            <a:fld id="{ED042B02-1456-40E5-9791-C2FC44EFE4B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12700" dir="8100000"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a:p>
        </p:txBody>
      </p:sp>
      <p:sp>
        <p:nvSpPr>
          <p:cNvPr id="102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12700" dir="81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2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FFFF"/>
                </a:solidFill>
                <a:latin typeface="+mn-lt"/>
                <a:ea typeface="+mn-ea"/>
                <a:cs typeface="+mn-cs"/>
              </a:defRPr>
            </a:lvl1pPr>
          </a:lstStyle>
          <a:p>
            <a:pPr>
              <a:defRPr/>
            </a:pPr>
            <a:endParaRPr lang="en-US"/>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mn-lt"/>
                <a:ea typeface="+mn-ea"/>
                <a:cs typeface="+mn-cs"/>
              </a:defRPr>
            </a:lvl1pPr>
          </a:lstStyle>
          <a:p>
            <a:pPr>
              <a:defRPr/>
            </a:pPr>
            <a:endParaRPr lang="en-US"/>
          </a:p>
        </p:txBody>
      </p:sp>
      <p:sp>
        <p:nvSpPr>
          <p:cNvPr id="102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ea typeface="MS Pゴシック" pitchFamily="-92" charset="-128"/>
              </a:defRPr>
            </a:lvl1pPr>
          </a:lstStyle>
          <a:p>
            <a:fld id="{24A5F324-D654-4A0E-8CAF-06CF6D072F2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charset="0"/>
          <a:ea typeface="MS Pゴシック" charset="0"/>
          <a:cs typeface="MS Pゴシック" charset="0"/>
        </a:defRPr>
      </a:lvl2pPr>
      <a:lvl3pPr algn="ctr" rtl="0" eaLnBrk="1" fontAlgn="base" hangingPunct="1">
        <a:spcBef>
          <a:spcPct val="0"/>
        </a:spcBef>
        <a:spcAft>
          <a:spcPct val="0"/>
        </a:spcAft>
        <a:defRPr sz="4400">
          <a:solidFill>
            <a:schemeClr val="tx2"/>
          </a:solidFill>
          <a:latin typeface="Times New Roman" charset="0"/>
          <a:ea typeface="MS Pゴシック" charset="0"/>
          <a:cs typeface="MS Pゴシック" charset="0"/>
        </a:defRPr>
      </a:lvl3pPr>
      <a:lvl4pPr algn="ctr" rtl="0" eaLnBrk="1" fontAlgn="base" hangingPunct="1">
        <a:spcBef>
          <a:spcPct val="0"/>
        </a:spcBef>
        <a:spcAft>
          <a:spcPct val="0"/>
        </a:spcAft>
        <a:defRPr sz="4400">
          <a:solidFill>
            <a:schemeClr val="tx2"/>
          </a:solidFill>
          <a:latin typeface="Times New Roman" charset="0"/>
          <a:ea typeface="MS Pゴシック" charset="0"/>
          <a:cs typeface="MS Pゴシック" charset="0"/>
        </a:defRPr>
      </a:lvl4pPr>
      <a:lvl5pPr algn="ctr" rtl="0" eaLnBrk="1" fontAlgn="base" hangingPunct="1">
        <a:spcBef>
          <a:spcPct val="0"/>
        </a:spcBef>
        <a:spcAft>
          <a:spcPct val="0"/>
        </a:spcAft>
        <a:defRPr sz="4400">
          <a:solidFill>
            <a:schemeClr val="tx2"/>
          </a:solidFill>
          <a:latin typeface="Times New Roman" charset="0"/>
          <a:ea typeface="MS Pゴシック" charset="0"/>
          <a:cs typeface="MS Pゴシック" charset="0"/>
        </a:defRPr>
      </a:lvl5pPr>
      <a:lvl6pPr marL="457200" algn="ctr" rtl="0" eaLnBrk="1" fontAlgn="base" hangingPunct="1">
        <a:spcBef>
          <a:spcPct val="0"/>
        </a:spcBef>
        <a:spcAft>
          <a:spcPct val="0"/>
        </a:spcAft>
        <a:defRPr sz="4400">
          <a:solidFill>
            <a:schemeClr val="tx2"/>
          </a:solidFill>
          <a:latin typeface="Times New Roman" charset="0"/>
          <a:ea typeface="MS Pゴシック" charset="0"/>
          <a:cs typeface="MS Pゴシック" charset="0"/>
        </a:defRPr>
      </a:lvl6pPr>
      <a:lvl7pPr marL="914400" algn="ctr" rtl="0" eaLnBrk="1" fontAlgn="base" hangingPunct="1">
        <a:spcBef>
          <a:spcPct val="0"/>
        </a:spcBef>
        <a:spcAft>
          <a:spcPct val="0"/>
        </a:spcAft>
        <a:defRPr sz="4400">
          <a:solidFill>
            <a:schemeClr val="tx2"/>
          </a:solidFill>
          <a:latin typeface="Times New Roman" charset="0"/>
          <a:ea typeface="MS Pゴシック" charset="0"/>
          <a:cs typeface="MS Pゴシック" charset="0"/>
        </a:defRPr>
      </a:lvl7pPr>
      <a:lvl8pPr marL="1371600" algn="ctr" rtl="0" eaLnBrk="1" fontAlgn="base" hangingPunct="1">
        <a:spcBef>
          <a:spcPct val="0"/>
        </a:spcBef>
        <a:spcAft>
          <a:spcPct val="0"/>
        </a:spcAft>
        <a:defRPr sz="4400">
          <a:solidFill>
            <a:schemeClr val="tx2"/>
          </a:solidFill>
          <a:latin typeface="Times New Roman" charset="0"/>
          <a:ea typeface="MS Pゴシック" charset="0"/>
          <a:cs typeface="MS Pゴシック" charset="0"/>
        </a:defRPr>
      </a:lvl8pPr>
      <a:lvl9pPr marL="1828800" algn="ctr" rtl="0" eaLnBrk="1" fontAlgn="base" hangingPunct="1">
        <a:spcBef>
          <a:spcPct val="0"/>
        </a:spcBef>
        <a:spcAft>
          <a:spcPct val="0"/>
        </a:spcAft>
        <a:defRPr sz="4400">
          <a:solidFill>
            <a:schemeClr val="tx2"/>
          </a:solidFill>
          <a:latin typeface="Times New Roman" charset="0"/>
          <a:ea typeface="MS Pゴシック" charset="0"/>
          <a:cs typeface="MS Pゴシック"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800">
          <a:solidFill>
            <a:schemeClr val="tx1"/>
          </a:solidFill>
          <a:latin typeface="+mn-lt"/>
          <a:ea typeface="+mn-ea"/>
          <a:cs typeface="+mn-cs"/>
        </a:defRPr>
      </a:lvl2pPr>
      <a:lvl3pPr marL="1143000" indent="-228600" algn="l" rtl="0" eaLnBrk="1" fontAlgn="base" hangingPunct="1">
        <a:spcBef>
          <a:spcPct val="20000"/>
        </a:spcBef>
        <a:spcAft>
          <a:spcPct val="0"/>
        </a:spcAft>
        <a:buFont typeface="Wingdings" pitchFamily="2" charset="2"/>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Font typeface="Wingdings" charset="0"/>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Font typeface="Wingdings" charset="0"/>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Font typeface="Wingdings" charset="0"/>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Font typeface="Wingding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60418" name="Picture 6" descr="interiorEdging.png"/>
          <p:cNvPicPr>
            <a:picLocks noChangeAspect="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60419" name="Title Placeholder 1"/>
          <p:cNvSpPr>
            <a:spLocks noGrp="1"/>
          </p:cNvSpPr>
          <p:nvPr>
            <p:ph type="title"/>
          </p:nvPr>
        </p:nvSpPr>
        <p:spPr bwMode="auto">
          <a:xfrm>
            <a:off x="800100" y="381000"/>
            <a:ext cx="75438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sp>
        <p:nvSpPr>
          <p:cNvPr id="60420" name="Text Placeholder 2"/>
          <p:cNvSpPr>
            <a:spLocks noGrp="1"/>
          </p:cNvSpPr>
          <p:nvPr>
            <p:ph type="body" idx="1"/>
          </p:nvPr>
        </p:nvSpPr>
        <p:spPr bwMode="auto">
          <a:xfrm>
            <a:off x="1096963" y="2084388"/>
            <a:ext cx="6950075" cy="3640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4" name="Date Placeholder 3"/>
          <p:cNvSpPr>
            <a:spLocks noGrp="1"/>
          </p:cNvSpPr>
          <p:nvPr>
            <p:ph type="dt" sz="half" idx="2"/>
          </p:nvPr>
        </p:nvSpPr>
        <p:spPr>
          <a:xfrm>
            <a:off x="6553200" y="6118225"/>
            <a:ext cx="2133600" cy="276225"/>
          </a:xfrm>
          <a:prstGeom prst="rect">
            <a:avLst/>
          </a:prstGeom>
        </p:spPr>
        <p:txBody>
          <a:bodyPr vert="horz" lIns="91440" tIns="45720" rIns="91440" bIns="45720" rtlCol="0" anchor="ctr"/>
          <a:lstStyle>
            <a:lvl1pPr algn="r">
              <a:defRPr sz="1200">
                <a:solidFill>
                  <a:schemeClr val="tx1"/>
                </a:solidFill>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457200" y="6118225"/>
            <a:ext cx="2895600" cy="276225"/>
          </a:xfrm>
          <a:prstGeom prst="rect">
            <a:avLst/>
          </a:prstGeom>
        </p:spPr>
        <p:txBody>
          <a:bodyPr vert="horz" lIns="91440" tIns="45720" rIns="91440" bIns="45720" rtlCol="0" anchor="ctr"/>
          <a:lstStyle>
            <a:lvl1pPr algn="l">
              <a:defRPr sz="1200">
                <a:solidFill>
                  <a:schemeClr val="tx1"/>
                </a:solidFill>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4343400" y="6118225"/>
            <a:ext cx="457200" cy="276225"/>
          </a:xfrm>
          <a:prstGeom prst="rect">
            <a:avLst/>
          </a:prstGeom>
        </p:spPr>
        <p:txBody>
          <a:bodyPr vert="horz" wrap="square" lIns="91440" tIns="45720" rIns="91440" bIns="45720" numCol="1" anchor="ctr" anchorCtr="0" compatLnSpc="1">
            <a:prstTxWarp prst="textNoShape">
              <a:avLst/>
            </a:prstTxWarp>
          </a:bodyPr>
          <a:lstStyle>
            <a:lvl1pPr algn="ctr">
              <a:defRPr sz="1200"/>
            </a:lvl1pPr>
          </a:lstStyle>
          <a:p>
            <a:fld id="{C8D40D39-945B-46FD-B157-3D0E2C3DEF2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xStyles>
    <p:titleStyle>
      <a:lvl1pPr algn="ctr" rtl="0" eaLnBrk="1" fontAlgn="base" hangingPunct="1">
        <a:spcBef>
          <a:spcPct val="0"/>
        </a:spcBef>
        <a:spcAft>
          <a:spcPct val="0"/>
        </a:spcAft>
        <a:defRPr sz="5600" kern="1200">
          <a:solidFill>
            <a:schemeClr val="tx1"/>
          </a:solidFill>
          <a:latin typeface="+mj-lt"/>
          <a:ea typeface="ＭＳ Ｐゴシック" pitchFamily="34" charset="-128"/>
          <a:cs typeface="+mj-cs"/>
        </a:defRPr>
      </a:lvl1pPr>
      <a:lvl2pPr algn="ctr" rtl="0" eaLnBrk="1" fontAlgn="base" hangingPunct="1">
        <a:spcBef>
          <a:spcPct val="0"/>
        </a:spcBef>
        <a:spcAft>
          <a:spcPct val="0"/>
        </a:spcAft>
        <a:defRPr sz="5600">
          <a:solidFill>
            <a:schemeClr val="tx1"/>
          </a:solidFill>
          <a:latin typeface="Garamond" pitchFamily="18" charset="0"/>
          <a:ea typeface="ＭＳ Ｐゴシック" pitchFamily="34" charset="-128"/>
        </a:defRPr>
      </a:lvl2pPr>
      <a:lvl3pPr algn="ctr" rtl="0" eaLnBrk="1" fontAlgn="base" hangingPunct="1">
        <a:spcBef>
          <a:spcPct val="0"/>
        </a:spcBef>
        <a:spcAft>
          <a:spcPct val="0"/>
        </a:spcAft>
        <a:defRPr sz="5600">
          <a:solidFill>
            <a:schemeClr val="tx1"/>
          </a:solidFill>
          <a:latin typeface="Garamond" pitchFamily="18" charset="0"/>
          <a:ea typeface="ＭＳ Ｐゴシック" pitchFamily="34" charset="-128"/>
        </a:defRPr>
      </a:lvl3pPr>
      <a:lvl4pPr algn="ctr" rtl="0" eaLnBrk="1" fontAlgn="base" hangingPunct="1">
        <a:spcBef>
          <a:spcPct val="0"/>
        </a:spcBef>
        <a:spcAft>
          <a:spcPct val="0"/>
        </a:spcAft>
        <a:defRPr sz="5600">
          <a:solidFill>
            <a:schemeClr val="tx1"/>
          </a:solidFill>
          <a:latin typeface="Garamond" pitchFamily="18" charset="0"/>
          <a:ea typeface="ＭＳ Ｐゴシック" pitchFamily="34" charset="-128"/>
        </a:defRPr>
      </a:lvl4pPr>
      <a:lvl5pPr algn="ctr" rtl="0" eaLnBrk="1" fontAlgn="base" hangingPunct="1">
        <a:spcBef>
          <a:spcPct val="0"/>
        </a:spcBef>
        <a:spcAft>
          <a:spcPct val="0"/>
        </a:spcAft>
        <a:defRPr sz="5600">
          <a:solidFill>
            <a:schemeClr val="tx1"/>
          </a:solidFill>
          <a:latin typeface="Garamond" pitchFamily="18" charset="0"/>
          <a:ea typeface="ＭＳ Ｐゴシック" pitchFamily="34" charset="-128"/>
        </a:defRPr>
      </a:lvl5pPr>
      <a:lvl6pPr marL="457200" algn="ctr" rtl="0" eaLnBrk="1" fontAlgn="base" hangingPunct="1">
        <a:spcBef>
          <a:spcPct val="0"/>
        </a:spcBef>
        <a:spcAft>
          <a:spcPct val="0"/>
        </a:spcAft>
        <a:defRPr sz="5600">
          <a:solidFill>
            <a:schemeClr val="tx1"/>
          </a:solidFill>
          <a:latin typeface="Garamond" pitchFamily="18" charset="0"/>
          <a:ea typeface="ＭＳ Ｐゴシック" pitchFamily="34" charset="-128"/>
        </a:defRPr>
      </a:lvl6pPr>
      <a:lvl7pPr marL="914400" algn="ctr" rtl="0" eaLnBrk="1" fontAlgn="base" hangingPunct="1">
        <a:spcBef>
          <a:spcPct val="0"/>
        </a:spcBef>
        <a:spcAft>
          <a:spcPct val="0"/>
        </a:spcAft>
        <a:defRPr sz="5600">
          <a:solidFill>
            <a:schemeClr val="tx1"/>
          </a:solidFill>
          <a:latin typeface="Garamond" pitchFamily="18" charset="0"/>
          <a:ea typeface="ＭＳ Ｐゴシック" pitchFamily="34" charset="-128"/>
        </a:defRPr>
      </a:lvl7pPr>
      <a:lvl8pPr marL="1371600" algn="ctr" rtl="0" eaLnBrk="1" fontAlgn="base" hangingPunct="1">
        <a:spcBef>
          <a:spcPct val="0"/>
        </a:spcBef>
        <a:spcAft>
          <a:spcPct val="0"/>
        </a:spcAft>
        <a:defRPr sz="5600">
          <a:solidFill>
            <a:schemeClr val="tx1"/>
          </a:solidFill>
          <a:latin typeface="Garamond" pitchFamily="18" charset="0"/>
          <a:ea typeface="ＭＳ Ｐゴシック" pitchFamily="34" charset="-128"/>
        </a:defRPr>
      </a:lvl8pPr>
      <a:lvl9pPr marL="1828800" algn="ctr" rtl="0" eaLnBrk="1" fontAlgn="base" hangingPunct="1">
        <a:spcBef>
          <a:spcPct val="0"/>
        </a:spcBef>
        <a:spcAft>
          <a:spcPct val="0"/>
        </a:spcAft>
        <a:defRPr sz="5600">
          <a:solidFill>
            <a:schemeClr val="tx1"/>
          </a:solidFill>
          <a:latin typeface="Garamond" pitchFamily="18" charset="0"/>
          <a:ea typeface="ＭＳ Ｐゴシック" pitchFamily="34" charset="-128"/>
        </a:defRPr>
      </a:lvl9pPr>
    </p:titleStyle>
    <p:bodyStyle>
      <a:lvl1pPr marL="457200" indent="-457200" algn="l" rtl="0" eaLnBrk="1" fontAlgn="base" hangingPunct="1">
        <a:spcBef>
          <a:spcPts val="2000"/>
        </a:spcBef>
        <a:spcAft>
          <a:spcPct val="0"/>
        </a:spcAft>
        <a:buSzPct val="100000"/>
        <a:buFont typeface="Wingdings" pitchFamily="2" charset="2"/>
        <a:buChar char=""/>
        <a:defRPr sz="2200" kern="1200">
          <a:solidFill>
            <a:schemeClr val="tx1"/>
          </a:solidFill>
          <a:latin typeface="+mn-lt"/>
          <a:ea typeface="ＭＳ Ｐゴシック" pitchFamily="34" charset="-128"/>
          <a:cs typeface="+mn-cs"/>
        </a:defRPr>
      </a:lvl1pPr>
      <a:lvl2pPr marL="914400" indent="-457200" algn="l" rtl="0" eaLnBrk="1" fontAlgn="base" hangingPunct="1">
        <a:spcBef>
          <a:spcPts val="1500"/>
        </a:spcBef>
        <a:spcAft>
          <a:spcPct val="0"/>
        </a:spcAft>
        <a:buClr>
          <a:srgbClr val="A58A7B"/>
        </a:buClr>
        <a:buSzPct val="100000"/>
        <a:buFont typeface="Wingdings" pitchFamily="2" charset="2"/>
        <a:buChar char=""/>
        <a:defRPr sz="2000" kern="1200">
          <a:solidFill>
            <a:schemeClr val="tx1"/>
          </a:solidFill>
          <a:latin typeface="+mn-lt"/>
          <a:ea typeface="ＭＳ Ｐゴシック" pitchFamily="34" charset="-128"/>
          <a:cs typeface="+mn-cs"/>
        </a:defRPr>
      </a:lvl2pPr>
      <a:lvl3pPr marL="1371600" indent="-457200" algn="l" rtl="0" eaLnBrk="1" fontAlgn="base" hangingPunct="1">
        <a:spcBef>
          <a:spcPts val="1500"/>
        </a:spcBef>
        <a:spcAft>
          <a:spcPct val="0"/>
        </a:spcAft>
        <a:buSzPct val="100000"/>
        <a:buFont typeface="Wingdings" pitchFamily="2" charset="2"/>
        <a:buChar char=""/>
        <a:defRPr kern="1200">
          <a:solidFill>
            <a:schemeClr val="tx1"/>
          </a:solidFill>
          <a:latin typeface="+mn-lt"/>
          <a:ea typeface="ＭＳ Ｐゴシック" pitchFamily="34" charset="-128"/>
          <a:cs typeface="+mn-cs"/>
        </a:defRPr>
      </a:lvl3pPr>
      <a:lvl4pPr marL="1828800" indent="-457200" algn="l" rtl="0" eaLnBrk="1" fontAlgn="base" hangingPunct="1">
        <a:spcBef>
          <a:spcPts val="1500"/>
        </a:spcBef>
        <a:spcAft>
          <a:spcPct val="0"/>
        </a:spcAft>
        <a:buClr>
          <a:srgbClr val="A58A7B"/>
        </a:buClr>
        <a:buSzPct val="100000"/>
        <a:buFont typeface="Wingdings" pitchFamily="2" charset="2"/>
        <a:buChar char=""/>
        <a:defRPr kern="1200">
          <a:solidFill>
            <a:schemeClr val="tx1"/>
          </a:solidFill>
          <a:latin typeface="+mn-lt"/>
          <a:ea typeface="ＭＳ Ｐゴシック" pitchFamily="34" charset="-128"/>
          <a:cs typeface="+mn-cs"/>
        </a:defRPr>
      </a:lvl4pPr>
      <a:lvl5pPr marL="2286000" indent="-457200" algn="l" rtl="0" eaLnBrk="1" fontAlgn="base" hangingPunct="1">
        <a:spcBef>
          <a:spcPts val="1500"/>
        </a:spcBef>
        <a:spcAft>
          <a:spcPct val="0"/>
        </a:spcAft>
        <a:buSzPct val="100000"/>
        <a:buFont typeface="Wingdings" pitchFamily="2" charset="2"/>
        <a:buChar char=""/>
        <a:defRPr kern="1200">
          <a:solidFill>
            <a:schemeClr val="tx1"/>
          </a:solidFill>
          <a:latin typeface="+mn-lt"/>
          <a:ea typeface="ＭＳ Ｐゴシック" pitchFamily="34" charset="-128"/>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81025" y="36513"/>
            <a:ext cx="7981950" cy="1428750"/>
          </a:xfrm>
          <a:prstGeom prst="rect">
            <a:avLst/>
          </a:prstGeom>
          <a:noFill/>
          <a:ln w="12700">
            <a:noFill/>
            <a:miter lim="800000"/>
            <a:headEnd/>
            <a:tailEnd/>
          </a:ln>
          <a:effectLst>
            <a:outerShdw dist="25399" dir="16200000" algn="ctr" rotWithShape="0">
              <a:schemeClr val="bg2">
                <a:alpha val="29999"/>
              </a:schemeClr>
            </a:outerShdw>
          </a:effectLst>
        </p:spPr>
        <p:txBody>
          <a:bodyPr vert="horz" wrap="square" lIns="35717" tIns="35717" rIns="35717" bIns="35717" numCol="1" anchor="ctr" anchorCtr="0" compatLnSpc="1">
            <a:prstTxWarp prst="textNoShape">
              <a:avLst/>
            </a:prstTxWarp>
          </a:bodyPr>
          <a:lstStyle/>
          <a:p>
            <a:pPr lvl="0"/>
            <a:r>
              <a:rPr lang="ar-SA" smtClean="0">
                <a:sym typeface="Georgia" charset="0"/>
              </a:rPr>
              <a:t>انقر لتحرير نمط العنوان الرئيسي</a:t>
            </a:r>
            <a:endParaRPr lang="en-US">
              <a:sym typeface="Georgia" charset="0"/>
            </a:endParaRPr>
          </a:p>
        </p:txBody>
      </p:sp>
      <p:sp>
        <p:nvSpPr>
          <p:cNvPr id="1026" name="Rectangle 2"/>
          <p:cNvSpPr>
            <a:spLocks noGrp="1" noChangeArrowheads="1"/>
          </p:cNvSpPr>
          <p:nvPr>
            <p:ph type="body" idx="1"/>
          </p:nvPr>
        </p:nvSpPr>
        <p:spPr bwMode="auto">
          <a:xfrm>
            <a:off x="581025" y="1901825"/>
            <a:ext cx="3811588" cy="4375150"/>
          </a:xfrm>
          <a:prstGeom prst="rect">
            <a:avLst/>
          </a:prstGeom>
          <a:noFill/>
          <a:ln w="12700">
            <a:noFill/>
            <a:miter lim="800000"/>
            <a:headEnd/>
            <a:tailEnd/>
          </a:ln>
          <a:effectLst>
            <a:outerShdw dist="12699" dir="5400000" algn="ctr" rotWithShape="0">
              <a:srgbClr val="FEFFFE">
                <a:alpha val="45000"/>
              </a:srgbClr>
            </a:outerShdw>
          </a:effectLst>
        </p:spPr>
        <p:txBody>
          <a:bodyPr vert="horz" wrap="square" lIns="35717" tIns="35717" rIns="35717" bIns="35717" numCol="1" anchor="ctr" anchorCtr="0" compatLnSpc="1">
            <a:prstTxWarp prst="textNoShape">
              <a:avLst/>
            </a:prstTxWarp>
          </a:bodyPr>
          <a:lstStyle/>
          <a:p>
            <a:pPr lvl="0"/>
            <a:r>
              <a:rPr lang="ar-SA" smtClean="0">
                <a:sym typeface="Georgia" charset="0"/>
              </a:rPr>
              <a:t>انقر لتحرير أنماط النص الرئيسي</a:t>
            </a:r>
          </a:p>
          <a:p>
            <a:pPr lvl="1"/>
            <a:r>
              <a:rPr lang="ar-SA" smtClean="0">
                <a:sym typeface="Georgia" charset="0"/>
              </a:rPr>
              <a:t>المستوى الثاني</a:t>
            </a:r>
          </a:p>
          <a:p>
            <a:pPr lvl="2"/>
            <a:r>
              <a:rPr lang="ar-SA" smtClean="0">
                <a:sym typeface="Georgia" charset="0"/>
              </a:rPr>
              <a:t>المستوى الثالث</a:t>
            </a:r>
          </a:p>
          <a:p>
            <a:pPr lvl="3"/>
            <a:r>
              <a:rPr lang="ar-SA" smtClean="0">
                <a:sym typeface="Georgia" charset="0"/>
              </a:rPr>
              <a:t>المستوى الرابع</a:t>
            </a:r>
          </a:p>
          <a:p>
            <a:pPr lvl="4"/>
            <a:r>
              <a:rPr lang="ar-SA" smtClean="0">
                <a:sym typeface="Georgia" charset="0"/>
              </a:rPr>
              <a:t>المستوى الخامس</a:t>
            </a:r>
            <a:endParaRPr lang="en-US">
              <a:sym typeface="Georgia" charset="0"/>
            </a:endParaRP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p:txStyles>
    <p:titleStyle>
      <a:lvl1pPr algn="l" rtl="0" eaLnBrk="1" fontAlgn="base" hangingPunct="1">
        <a:lnSpc>
          <a:spcPct val="90000"/>
        </a:lnSpc>
        <a:spcBef>
          <a:spcPct val="0"/>
        </a:spcBef>
        <a:spcAft>
          <a:spcPct val="0"/>
        </a:spcAft>
        <a:defRPr sz="5100">
          <a:solidFill>
            <a:srgbClr val="FAF7E0"/>
          </a:solidFill>
          <a:latin typeface="+mj-lt"/>
          <a:ea typeface="+mj-ea"/>
          <a:cs typeface="+mj-cs"/>
          <a:sym typeface="Georgia" pitchFamily="18" charset="0"/>
        </a:defRPr>
      </a:lvl1pPr>
      <a:lvl2pPr algn="l" rtl="0" eaLnBrk="1" fontAlgn="base" hangingPunct="1">
        <a:lnSpc>
          <a:spcPct val="90000"/>
        </a:lnSpc>
        <a:spcBef>
          <a:spcPct val="0"/>
        </a:spcBef>
        <a:spcAft>
          <a:spcPct val="0"/>
        </a:spcAft>
        <a:defRPr sz="5100">
          <a:solidFill>
            <a:srgbClr val="FAF7E0"/>
          </a:solidFill>
          <a:latin typeface="Georgia" charset="0"/>
          <a:ea typeface="ヒラギノ明朝 ProN W3" charset="0"/>
          <a:cs typeface="ヒラギノ明朝 ProN W3" charset="0"/>
          <a:sym typeface="Georgia" pitchFamily="18" charset="0"/>
        </a:defRPr>
      </a:lvl2pPr>
      <a:lvl3pPr algn="l" rtl="0" eaLnBrk="1" fontAlgn="base" hangingPunct="1">
        <a:lnSpc>
          <a:spcPct val="90000"/>
        </a:lnSpc>
        <a:spcBef>
          <a:spcPct val="0"/>
        </a:spcBef>
        <a:spcAft>
          <a:spcPct val="0"/>
        </a:spcAft>
        <a:defRPr sz="5100">
          <a:solidFill>
            <a:srgbClr val="FAF7E0"/>
          </a:solidFill>
          <a:latin typeface="Georgia" charset="0"/>
          <a:ea typeface="ヒラギノ明朝 ProN W3" charset="0"/>
          <a:cs typeface="ヒラギノ明朝 ProN W3" charset="0"/>
          <a:sym typeface="Georgia" pitchFamily="18" charset="0"/>
        </a:defRPr>
      </a:lvl3pPr>
      <a:lvl4pPr algn="l" rtl="0" eaLnBrk="1" fontAlgn="base" hangingPunct="1">
        <a:lnSpc>
          <a:spcPct val="90000"/>
        </a:lnSpc>
        <a:spcBef>
          <a:spcPct val="0"/>
        </a:spcBef>
        <a:spcAft>
          <a:spcPct val="0"/>
        </a:spcAft>
        <a:defRPr sz="5100">
          <a:solidFill>
            <a:srgbClr val="FAF7E0"/>
          </a:solidFill>
          <a:latin typeface="Georgia" charset="0"/>
          <a:ea typeface="ヒラギノ明朝 ProN W3" charset="0"/>
          <a:cs typeface="ヒラギノ明朝 ProN W3" charset="0"/>
          <a:sym typeface="Georgia" pitchFamily="18" charset="0"/>
        </a:defRPr>
      </a:lvl4pPr>
      <a:lvl5pPr algn="l" rtl="0" eaLnBrk="1" fontAlgn="base" hangingPunct="1">
        <a:lnSpc>
          <a:spcPct val="90000"/>
        </a:lnSpc>
        <a:spcBef>
          <a:spcPct val="0"/>
        </a:spcBef>
        <a:spcAft>
          <a:spcPct val="0"/>
        </a:spcAft>
        <a:defRPr sz="5100">
          <a:solidFill>
            <a:srgbClr val="FAF7E0"/>
          </a:solidFill>
          <a:latin typeface="Georgia" charset="0"/>
          <a:ea typeface="ヒラギノ明朝 ProN W3" charset="0"/>
          <a:cs typeface="ヒラギノ明朝 ProN W3" charset="0"/>
          <a:sym typeface="Georgia" pitchFamily="18" charset="0"/>
        </a:defRPr>
      </a:lvl5pPr>
      <a:lvl6pPr marL="321457" algn="l" rtl="0" eaLnBrk="1" fontAlgn="base" hangingPunct="1">
        <a:lnSpc>
          <a:spcPct val="90000"/>
        </a:lnSpc>
        <a:spcBef>
          <a:spcPct val="0"/>
        </a:spcBef>
        <a:spcAft>
          <a:spcPct val="0"/>
        </a:spcAft>
        <a:defRPr sz="5100">
          <a:solidFill>
            <a:srgbClr val="FAF7E0"/>
          </a:solidFill>
          <a:latin typeface="Georgia" charset="0"/>
          <a:ea typeface="ヒラギノ明朝 ProN W3" charset="0"/>
          <a:cs typeface="ヒラギノ明朝 ProN W3" charset="0"/>
          <a:sym typeface="Georgia" charset="0"/>
        </a:defRPr>
      </a:lvl6pPr>
      <a:lvl7pPr marL="642915" algn="l" rtl="0" eaLnBrk="1" fontAlgn="base" hangingPunct="1">
        <a:lnSpc>
          <a:spcPct val="90000"/>
        </a:lnSpc>
        <a:spcBef>
          <a:spcPct val="0"/>
        </a:spcBef>
        <a:spcAft>
          <a:spcPct val="0"/>
        </a:spcAft>
        <a:defRPr sz="5100">
          <a:solidFill>
            <a:srgbClr val="FAF7E0"/>
          </a:solidFill>
          <a:latin typeface="Georgia" charset="0"/>
          <a:ea typeface="ヒラギノ明朝 ProN W3" charset="0"/>
          <a:cs typeface="ヒラギノ明朝 ProN W3" charset="0"/>
          <a:sym typeface="Georgia" charset="0"/>
        </a:defRPr>
      </a:lvl7pPr>
      <a:lvl8pPr marL="964372" algn="l" rtl="0" eaLnBrk="1" fontAlgn="base" hangingPunct="1">
        <a:lnSpc>
          <a:spcPct val="90000"/>
        </a:lnSpc>
        <a:spcBef>
          <a:spcPct val="0"/>
        </a:spcBef>
        <a:spcAft>
          <a:spcPct val="0"/>
        </a:spcAft>
        <a:defRPr sz="5100">
          <a:solidFill>
            <a:srgbClr val="FAF7E0"/>
          </a:solidFill>
          <a:latin typeface="Georgia" charset="0"/>
          <a:ea typeface="ヒラギノ明朝 ProN W3" charset="0"/>
          <a:cs typeface="ヒラギノ明朝 ProN W3" charset="0"/>
          <a:sym typeface="Georgia" charset="0"/>
        </a:defRPr>
      </a:lvl8pPr>
      <a:lvl9pPr marL="1285829" algn="l" rtl="0" eaLnBrk="1" fontAlgn="base" hangingPunct="1">
        <a:lnSpc>
          <a:spcPct val="90000"/>
        </a:lnSpc>
        <a:spcBef>
          <a:spcPct val="0"/>
        </a:spcBef>
        <a:spcAft>
          <a:spcPct val="0"/>
        </a:spcAft>
        <a:defRPr sz="5100">
          <a:solidFill>
            <a:srgbClr val="FAF7E0"/>
          </a:solidFill>
          <a:latin typeface="Georgia" charset="0"/>
          <a:ea typeface="ヒラギノ明朝 ProN W3" charset="0"/>
          <a:cs typeface="ヒラギノ明朝 ProN W3" charset="0"/>
          <a:sym typeface="Georgia" charset="0"/>
        </a:defRPr>
      </a:lvl9pPr>
    </p:titleStyle>
    <p:bodyStyle>
      <a:lvl1pPr marL="249238" indent="-249238" algn="l" rtl="0" eaLnBrk="1" fontAlgn="base" hangingPunct="1">
        <a:lnSpc>
          <a:spcPct val="120000"/>
        </a:lnSpc>
        <a:spcBef>
          <a:spcPts val="2525"/>
        </a:spcBef>
        <a:spcAft>
          <a:spcPct val="0"/>
        </a:spcAft>
        <a:buSzPct val="62000"/>
        <a:buChar char="•"/>
        <a:defRPr sz="2200">
          <a:solidFill>
            <a:schemeClr val="tx1"/>
          </a:solidFill>
          <a:latin typeface="+mn-lt"/>
          <a:ea typeface="+mn-ea"/>
          <a:cs typeface="+mn-cs"/>
          <a:sym typeface="Georgia" pitchFamily="18" charset="0"/>
        </a:defRPr>
      </a:lvl1pPr>
      <a:lvl2pPr marL="525463" indent="-249238" algn="l" rtl="0" eaLnBrk="1" fontAlgn="base" hangingPunct="1">
        <a:lnSpc>
          <a:spcPct val="120000"/>
        </a:lnSpc>
        <a:spcBef>
          <a:spcPts val="2525"/>
        </a:spcBef>
        <a:spcAft>
          <a:spcPct val="0"/>
        </a:spcAft>
        <a:buSzPct val="62000"/>
        <a:buChar char="•"/>
        <a:defRPr sz="2200">
          <a:solidFill>
            <a:schemeClr val="tx1"/>
          </a:solidFill>
          <a:latin typeface="+mn-lt"/>
          <a:ea typeface="+mn-ea"/>
          <a:cs typeface="+mn-cs"/>
          <a:sym typeface="Georgia" pitchFamily="18" charset="0"/>
        </a:defRPr>
      </a:lvl2pPr>
      <a:lvl3pPr marL="838200" indent="-249238" algn="l" rtl="0" eaLnBrk="1" fontAlgn="base" hangingPunct="1">
        <a:lnSpc>
          <a:spcPct val="120000"/>
        </a:lnSpc>
        <a:spcBef>
          <a:spcPts val="2525"/>
        </a:spcBef>
        <a:spcAft>
          <a:spcPct val="0"/>
        </a:spcAft>
        <a:buSzPct val="62000"/>
        <a:buChar char="•"/>
        <a:defRPr sz="2200">
          <a:solidFill>
            <a:schemeClr val="tx1"/>
          </a:solidFill>
          <a:latin typeface="+mn-lt"/>
          <a:ea typeface="+mn-ea"/>
          <a:cs typeface="+mn-cs"/>
          <a:sym typeface="Georgia" pitchFamily="18" charset="0"/>
        </a:defRPr>
      </a:lvl3pPr>
      <a:lvl4pPr marL="1150938" indent="-249238" algn="l" rtl="0" eaLnBrk="1" fontAlgn="base" hangingPunct="1">
        <a:lnSpc>
          <a:spcPct val="120000"/>
        </a:lnSpc>
        <a:spcBef>
          <a:spcPts val="2525"/>
        </a:spcBef>
        <a:spcAft>
          <a:spcPct val="0"/>
        </a:spcAft>
        <a:buSzPct val="62000"/>
        <a:buChar char="•"/>
        <a:defRPr sz="2200">
          <a:solidFill>
            <a:schemeClr val="tx1"/>
          </a:solidFill>
          <a:latin typeface="+mn-lt"/>
          <a:ea typeface="+mn-ea"/>
          <a:cs typeface="+mn-cs"/>
          <a:sym typeface="Georgia" pitchFamily="18" charset="0"/>
        </a:defRPr>
      </a:lvl4pPr>
      <a:lvl5pPr marL="1463675" indent="-249238" algn="l" rtl="0" eaLnBrk="1" fontAlgn="base" hangingPunct="1">
        <a:lnSpc>
          <a:spcPct val="120000"/>
        </a:lnSpc>
        <a:spcBef>
          <a:spcPts val="2525"/>
        </a:spcBef>
        <a:spcAft>
          <a:spcPct val="0"/>
        </a:spcAft>
        <a:buSzPct val="62000"/>
        <a:buChar char="•"/>
        <a:defRPr sz="2200">
          <a:solidFill>
            <a:schemeClr val="tx1"/>
          </a:solidFill>
          <a:latin typeface="+mn-lt"/>
          <a:ea typeface="+mn-ea"/>
          <a:cs typeface="+mn-cs"/>
          <a:sym typeface="Georgia" pitchFamily="18" charset="0"/>
        </a:defRPr>
      </a:lvl5pPr>
      <a:lvl6pPr marL="1785874" indent="-250022"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charset="0"/>
        </a:defRPr>
      </a:lvl6pPr>
      <a:lvl7pPr marL="2107331" indent="-250022"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charset="0"/>
        </a:defRPr>
      </a:lvl7pPr>
      <a:lvl8pPr marL="2428789" indent="-250022"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charset="0"/>
        </a:defRPr>
      </a:lvl8pPr>
      <a:lvl9pPr marL="2750246" indent="-250022"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893763" y="1152525"/>
            <a:ext cx="7358062" cy="23209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b" anchorCtr="0" compatLnSpc="1">
            <a:prstTxWarp prst="textNoShape">
              <a:avLst/>
            </a:prstTxWarp>
          </a:bodyPr>
          <a:lstStyle/>
          <a:p>
            <a:pPr lvl="0"/>
            <a:r>
              <a:rPr lang="ar-SA" smtClean="0">
                <a:sym typeface="Gill Sans" charset="0"/>
              </a:rPr>
              <a:t>انقر لتحرير نمط العنوان الرئيسي</a:t>
            </a:r>
            <a:endParaRPr lang="en-US">
              <a:sym typeface="Gill Sans" charset="0"/>
            </a:endParaRPr>
          </a:p>
        </p:txBody>
      </p:sp>
      <p:sp>
        <p:nvSpPr>
          <p:cNvPr id="1026" name="Rectangle 2"/>
          <p:cNvSpPr>
            <a:spLocks noGrp="1" noChangeArrowheads="1"/>
          </p:cNvSpPr>
          <p:nvPr>
            <p:ph type="body" idx="1"/>
          </p:nvPr>
        </p:nvSpPr>
        <p:spPr bwMode="auto">
          <a:xfrm>
            <a:off x="893763" y="3535363"/>
            <a:ext cx="7358062" cy="7953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ar-SA" smtClean="0">
                <a:sym typeface="Gill Sans" charset="0"/>
              </a:rPr>
              <a:t>انقر لتحرير أنماط النص الرئيسي</a:t>
            </a:r>
          </a:p>
          <a:p>
            <a:pPr lvl="1"/>
            <a:r>
              <a:rPr lang="ar-SA" smtClean="0">
                <a:sym typeface="Gill Sans" charset="0"/>
              </a:rPr>
              <a:t>المستوى الثاني</a:t>
            </a:r>
          </a:p>
          <a:p>
            <a:pPr lvl="2"/>
            <a:r>
              <a:rPr lang="ar-SA" smtClean="0">
                <a:sym typeface="Gill Sans" charset="0"/>
              </a:rPr>
              <a:t>المستوى الثالث</a:t>
            </a:r>
          </a:p>
          <a:p>
            <a:pPr lvl="3"/>
            <a:r>
              <a:rPr lang="ar-SA" smtClean="0">
                <a:sym typeface="Gill Sans" charset="0"/>
              </a:rPr>
              <a:t>المستوى الرابع</a:t>
            </a:r>
          </a:p>
          <a:p>
            <a:pPr lvl="4"/>
            <a:r>
              <a:rPr lang="ar-SA" smtClean="0">
                <a:sym typeface="Gill Sans" charset="0"/>
              </a:rPr>
              <a:t>المستوى الخامس</a:t>
            </a:r>
            <a:endParaRPr lang="en-US">
              <a:sym typeface="Gill Sans" charset="0"/>
            </a:endParaRPr>
          </a:p>
        </p:txBody>
      </p:sp>
    </p:spTree>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p:txStyles>
    <p:titleStyle>
      <a:lvl1pPr algn="ctr" rtl="0" eaLnBrk="1" fontAlgn="base" hangingPunct="1">
        <a:spcBef>
          <a:spcPct val="0"/>
        </a:spcBef>
        <a:spcAft>
          <a:spcPct val="0"/>
        </a:spcAft>
        <a:defRPr sz="5900">
          <a:solidFill>
            <a:schemeClr val="tx1"/>
          </a:solidFill>
          <a:latin typeface="+mj-lt"/>
          <a:ea typeface="+mj-ea"/>
          <a:cs typeface="+mj-cs"/>
          <a:sym typeface="Gill Sans" pitchFamily="-96"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pitchFamily="-96"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pitchFamily="-96"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pitchFamily="-96"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pitchFamily="-96" charset="0"/>
        </a:defRPr>
      </a:lvl5pPr>
      <a:lvl6pPr marL="32145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1" fontAlgn="base" hangingPunct="1">
        <a:spcBef>
          <a:spcPct val="0"/>
        </a:spcBef>
        <a:spcAft>
          <a:spcPct val="0"/>
        </a:spcAft>
        <a:defRPr sz="2500">
          <a:solidFill>
            <a:schemeClr val="tx1"/>
          </a:solidFill>
          <a:latin typeface="+mn-lt"/>
          <a:ea typeface="+mn-ea"/>
          <a:cs typeface="+mn-cs"/>
          <a:sym typeface="Gill Sans" pitchFamily="-96" charset="0"/>
        </a:defRPr>
      </a:lvl1pPr>
      <a:lvl2pPr marL="742950" indent="-285750" algn="ctr" rtl="0" eaLnBrk="1" fontAlgn="base" hangingPunct="1">
        <a:spcBef>
          <a:spcPct val="0"/>
        </a:spcBef>
        <a:spcAft>
          <a:spcPct val="0"/>
        </a:spcAft>
        <a:defRPr sz="2500">
          <a:solidFill>
            <a:schemeClr val="tx1"/>
          </a:solidFill>
          <a:latin typeface="+mn-lt"/>
          <a:ea typeface="+mn-ea"/>
          <a:cs typeface="+mn-cs"/>
          <a:sym typeface="Gill Sans" pitchFamily="-96" charset="0"/>
        </a:defRPr>
      </a:lvl2pPr>
      <a:lvl3pPr marL="1143000" indent="-228600" algn="ctr" rtl="0" eaLnBrk="1" fontAlgn="base" hangingPunct="1">
        <a:spcBef>
          <a:spcPct val="0"/>
        </a:spcBef>
        <a:spcAft>
          <a:spcPct val="0"/>
        </a:spcAft>
        <a:defRPr sz="2500">
          <a:solidFill>
            <a:schemeClr val="tx1"/>
          </a:solidFill>
          <a:latin typeface="+mn-lt"/>
          <a:ea typeface="+mn-ea"/>
          <a:cs typeface="+mn-cs"/>
          <a:sym typeface="Gill Sans" pitchFamily="-96" charset="0"/>
        </a:defRPr>
      </a:lvl3pPr>
      <a:lvl4pPr marL="1600200" indent="-228600" algn="ctr" rtl="0" eaLnBrk="1" fontAlgn="base" hangingPunct="1">
        <a:spcBef>
          <a:spcPct val="0"/>
        </a:spcBef>
        <a:spcAft>
          <a:spcPct val="0"/>
        </a:spcAft>
        <a:defRPr sz="2500">
          <a:solidFill>
            <a:schemeClr val="tx1"/>
          </a:solidFill>
          <a:latin typeface="+mn-lt"/>
          <a:ea typeface="+mn-ea"/>
          <a:cs typeface="+mn-cs"/>
          <a:sym typeface="Gill Sans" pitchFamily="-96" charset="0"/>
        </a:defRPr>
      </a:lvl4pPr>
      <a:lvl5pPr marL="2057400" indent="-228600" algn="ctr" rtl="0" eaLnBrk="1" fontAlgn="base" hangingPunct="1">
        <a:spcBef>
          <a:spcPct val="0"/>
        </a:spcBef>
        <a:spcAft>
          <a:spcPct val="0"/>
        </a:spcAft>
        <a:defRPr sz="2500">
          <a:solidFill>
            <a:schemeClr val="tx1"/>
          </a:solidFill>
          <a:latin typeface="+mn-lt"/>
          <a:ea typeface="+mn-ea"/>
          <a:cs typeface="+mn-cs"/>
          <a:sym typeface="Gill Sans" pitchFamily="-96" charset="0"/>
        </a:defRPr>
      </a:lvl5pPr>
      <a:lvl6pPr marL="321457" algn="ctr" rtl="0" eaLnBrk="1" fontAlgn="base" hangingPunct="1">
        <a:spcBef>
          <a:spcPct val="0"/>
        </a:spcBef>
        <a:spcAft>
          <a:spcPct val="0"/>
        </a:spcAft>
        <a:defRPr sz="2500">
          <a:solidFill>
            <a:schemeClr val="tx1"/>
          </a:solidFill>
          <a:latin typeface="+mn-lt"/>
          <a:ea typeface="+mn-ea"/>
          <a:cs typeface="+mn-cs"/>
          <a:sym typeface="Gill Sans" charset="0"/>
        </a:defRPr>
      </a:lvl6pPr>
      <a:lvl7pPr marL="642915" algn="ctr" rtl="0" eaLnBrk="1" fontAlgn="base" hangingPunct="1">
        <a:spcBef>
          <a:spcPct val="0"/>
        </a:spcBef>
        <a:spcAft>
          <a:spcPct val="0"/>
        </a:spcAft>
        <a:defRPr sz="2500">
          <a:solidFill>
            <a:schemeClr val="tx1"/>
          </a:solidFill>
          <a:latin typeface="+mn-lt"/>
          <a:ea typeface="+mn-ea"/>
          <a:cs typeface="+mn-cs"/>
          <a:sym typeface="Gill Sans" charset="0"/>
        </a:defRPr>
      </a:lvl7pPr>
      <a:lvl8pPr marL="964372" algn="ctr" rtl="0" eaLnBrk="1" fontAlgn="base" hangingPunct="1">
        <a:spcBef>
          <a:spcPct val="0"/>
        </a:spcBef>
        <a:spcAft>
          <a:spcPct val="0"/>
        </a:spcAft>
        <a:defRPr sz="2500">
          <a:solidFill>
            <a:schemeClr val="tx1"/>
          </a:solidFill>
          <a:latin typeface="+mn-lt"/>
          <a:ea typeface="+mn-ea"/>
          <a:cs typeface="+mn-cs"/>
          <a:sym typeface="Gill Sans" charset="0"/>
        </a:defRPr>
      </a:lvl8pPr>
      <a:lvl9pPr marL="1285829" algn="ctr" rtl="0" eaLnBrk="1" fontAlgn="base" hangingPunct="1">
        <a:spcBef>
          <a:spcPct val="0"/>
        </a:spcBef>
        <a:spcAft>
          <a:spcPct val="0"/>
        </a:spcAft>
        <a:defRPr sz="25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893763" y="179388"/>
            <a:ext cx="7358062" cy="1714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15" tIns="35715" rIns="35715" bIns="35715" numCol="1" anchor="ctr" anchorCtr="0" compatLnSpc="1">
            <a:prstTxWarp prst="textNoShape">
              <a:avLst/>
            </a:prstTxWarp>
          </a:bodyPr>
          <a:lstStyle/>
          <a:p>
            <a:pPr lvl="0"/>
            <a:r>
              <a:rPr lang="ar-SA" smtClean="0">
                <a:sym typeface="Gill Sans" charset="0"/>
              </a:rPr>
              <a:t>انقر لتحرير نمط العنوان الرئيسي</a:t>
            </a:r>
            <a:endParaRPr lang="en-US">
              <a:sym typeface="Gill Sans" charset="0"/>
            </a:endParaRPr>
          </a:p>
        </p:txBody>
      </p:sp>
      <p:sp>
        <p:nvSpPr>
          <p:cNvPr id="2050" name="Rectangle 2"/>
          <p:cNvSpPr>
            <a:spLocks noGrp="1" noChangeArrowheads="1"/>
          </p:cNvSpPr>
          <p:nvPr>
            <p:ph type="body" idx="1"/>
          </p:nvPr>
        </p:nvSpPr>
        <p:spPr bwMode="auto">
          <a:xfrm>
            <a:off x="893763" y="1946275"/>
            <a:ext cx="7358062" cy="4019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15" tIns="35715" rIns="35715" bIns="35715" numCol="1" anchor="ctr" anchorCtr="0" compatLnSpc="1">
            <a:prstTxWarp prst="textNoShape">
              <a:avLst/>
            </a:prstTxWarp>
          </a:bodyPr>
          <a:lstStyle/>
          <a:p>
            <a:pPr lvl="0"/>
            <a:r>
              <a:rPr lang="ar-SA" smtClean="0">
                <a:sym typeface="Gill Sans" charset="0"/>
              </a:rPr>
              <a:t>انقر لتحرير أنماط النص الرئيسي</a:t>
            </a:r>
          </a:p>
          <a:p>
            <a:pPr lvl="1"/>
            <a:r>
              <a:rPr lang="ar-SA" smtClean="0">
                <a:sym typeface="Gill Sans" charset="0"/>
              </a:rPr>
              <a:t>المستوى الثاني</a:t>
            </a:r>
          </a:p>
          <a:p>
            <a:pPr lvl="2"/>
            <a:r>
              <a:rPr lang="ar-SA" smtClean="0">
                <a:sym typeface="Gill Sans" charset="0"/>
              </a:rPr>
              <a:t>المستوى الثالث</a:t>
            </a:r>
          </a:p>
          <a:p>
            <a:pPr lvl="3"/>
            <a:r>
              <a:rPr lang="ar-SA" smtClean="0">
                <a:sym typeface="Gill Sans" charset="0"/>
              </a:rPr>
              <a:t>المستوى الرابع</a:t>
            </a:r>
          </a:p>
          <a:p>
            <a:pPr lvl="4"/>
            <a:r>
              <a:rPr lang="ar-SA" smtClean="0">
                <a:sym typeface="Gill Sans" charset="0"/>
              </a:rPr>
              <a:t>المستوى الخامس</a:t>
            </a:r>
            <a:endParaRPr lang="en-US">
              <a:sym typeface="Gill Sans" charset="0"/>
            </a:endParaRPr>
          </a:p>
        </p:txBody>
      </p:sp>
    </p:spTree>
  </p:cSld>
  <p:clrMap bg1="dk2" tx1="lt1" bg2="dk1"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txStyles>
    <p:titleStyle>
      <a:lvl1pPr algn="ctr" rtl="0" eaLnBrk="1" fontAlgn="base" hangingPunct="1">
        <a:spcBef>
          <a:spcPct val="0"/>
        </a:spcBef>
        <a:spcAft>
          <a:spcPct val="0"/>
        </a:spcAft>
        <a:defRPr sz="5900">
          <a:solidFill>
            <a:schemeClr val="tx1"/>
          </a:solidFill>
          <a:latin typeface="+mj-lt"/>
          <a:ea typeface="+mj-ea"/>
          <a:cs typeface="+mj-cs"/>
          <a:sym typeface="Gill Sans" pitchFamily="-96"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pitchFamily="-96"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pitchFamily="-96"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pitchFamily="-96"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pitchFamily="-96" charset="0"/>
        </a:defRPr>
      </a:lvl5pPr>
      <a:lvl6pPr marL="321440"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88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23"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763"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588963" indent="-401638" algn="l" rtl="0" eaLnBrk="1" fontAlgn="base" hangingPunct="1">
        <a:spcBef>
          <a:spcPts val="1688"/>
        </a:spcBef>
        <a:spcAft>
          <a:spcPct val="0"/>
        </a:spcAft>
        <a:buSzPct val="171000"/>
        <a:buFont typeface="Gill Sans" pitchFamily="-96" charset="0"/>
        <a:buChar char="•"/>
        <a:defRPr sz="3000">
          <a:solidFill>
            <a:schemeClr val="tx1"/>
          </a:solidFill>
          <a:latin typeface="+mn-lt"/>
          <a:ea typeface="+mn-ea"/>
          <a:cs typeface="+mn-cs"/>
          <a:sym typeface="Gill Sans" pitchFamily="-96" charset="0"/>
        </a:defRPr>
      </a:lvl1pPr>
      <a:lvl2pPr marL="901700" indent="-401638" algn="l" rtl="0" eaLnBrk="1" fontAlgn="base" hangingPunct="1">
        <a:spcBef>
          <a:spcPts val="1688"/>
        </a:spcBef>
        <a:spcAft>
          <a:spcPct val="0"/>
        </a:spcAft>
        <a:buSzPct val="171000"/>
        <a:buFont typeface="Gill Sans" pitchFamily="-96" charset="0"/>
        <a:buChar char="•"/>
        <a:defRPr sz="3000">
          <a:solidFill>
            <a:schemeClr val="tx1"/>
          </a:solidFill>
          <a:latin typeface="+mn-lt"/>
          <a:ea typeface="+mn-ea"/>
          <a:cs typeface="+mn-cs"/>
          <a:sym typeface="Gill Sans" pitchFamily="-96" charset="0"/>
        </a:defRPr>
      </a:lvl2pPr>
      <a:lvl3pPr marL="1212850" indent="-401638" algn="l" rtl="0" eaLnBrk="1" fontAlgn="base" hangingPunct="1">
        <a:spcBef>
          <a:spcPts val="1688"/>
        </a:spcBef>
        <a:spcAft>
          <a:spcPct val="0"/>
        </a:spcAft>
        <a:buSzPct val="171000"/>
        <a:buFont typeface="Gill Sans" pitchFamily="-96" charset="0"/>
        <a:buChar char="•"/>
        <a:defRPr sz="3000">
          <a:solidFill>
            <a:schemeClr val="tx1"/>
          </a:solidFill>
          <a:latin typeface="+mn-lt"/>
          <a:ea typeface="+mn-ea"/>
          <a:cs typeface="+mn-cs"/>
          <a:sym typeface="Gill Sans" pitchFamily="-96" charset="0"/>
        </a:defRPr>
      </a:lvl3pPr>
      <a:lvl4pPr marL="1525588" indent="-401638" algn="l" rtl="0" eaLnBrk="1" fontAlgn="base" hangingPunct="1">
        <a:spcBef>
          <a:spcPts val="1688"/>
        </a:spcBef>
        <a:spcAft>
          <a:spcPct val="0"/>
        </a:spcAft>
        <a:buSzPct val="171000"/>
        <a:buFont typeface="Gill Sans" pitchFamily="-96" charset="0"/>
        <a:buChar char="•"/>
        <a:defRPr sz="3000">
          <a:solidFill>
            <a:schemeClr val="tx1"/>
          </a:solidFill>
          <a:latin typeface="+mn-lt"/>
          <a:ea typeface="+mn-ea"/>
          <a:cs typeface="+mn-cs"/>
          <a:sym typeface="Gill Sans" pitchFamily="-96" charset="0"/>
        </a:defRPr>
      </a:lvl4pPr>
      <a:lvl5pPr marL="1838325" indent="-401638" algn="l" rtl="0" eaLnBrk="1" fontAlgn="base" hangingPunct="1">
        <a:spcBef>
          <a:spcPts val="1688"/>
        </a:spcBef>
        <a:spcAft>
          <a:spcPct val="0"/>
        </a:spcAft>
        <a:buSzPct val="171000"/>
        <a:buFont typeface="Gill Sans" pitchFamily="-96" charset="0"/>
        <a:buChar char="•"/>
        <a:defRPr sz="3000">
          <a:solidFill>
            <a:schemeClr val="tx1"/>
          </a:solidFill>
          <a:latin typeface="+mn-lt"/>
          <a:ea typeface="+mn-ea"/>
          <a:cs typeface="+mn-cs"/>
          <a:sym typeface="Gill Sans" pitchFamily="-96" charset="0"/>
        </a:defRPr>
      </a:lvl5pPr>
      <a:lvl6pPr marL="2160797" indent="-401801"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482238" indent="-401801"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03679" indent="-401801"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25120" indent="-401801"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40" rtl="0" eaLnBrk="1" latinLnBrk="0" hangingPunct="1">
        <a:defRPr sz="1300" kern="1200">
          <a:solidFill>
            <a:schemeClr val="tx1"/>
          </a:solidFill>
          <a:latin typeface="+mn-lt"/>
          <a:ea typeface="+mn-ea"/>
          <a:cs typeface="+mn-cs"/>
        </a:defRPr>
      </a:lvl1pPr>
      <a:lvl2pPr marL="321440" algn="l" defTabSz="321440" rtl="0" eaLnBrk="1" latinLnBrk="0" hangingPunct="1">
        <a:defRPr sz="1300" kern="1200">
          <a:solidFill>
            <a:schemeClr val="tx1"/>
          </a:solidFill>
          <a:latin typeface="+mn-lt"/>
          <a:ea typeface="+mn-ea"/>
          <a:cs typeface="+mn-cs"/>
        </a:defRPr>
      </a:lvl2pPr>
      <a:lvl3pPr marL="642882" algn="l" defTabSz="321440" rtl="0" eaLnBrk="1" latinLnBrk="0" hangingPunct="1">
        <a:defRPr sz="1300" kern="1200">
          <a:solidFill>
            <a:schemeClr val="tx1"/>
          </a:solidFill>
          <a:latin typeface="+mn-lt"/>
          <a:ea typeface="+mn-ea"/>
          <a:cs typeface="+mn-cs"/>
        </a:defRPr>
      </a:lvl3pPr>
      <a:lvl4pPr marL="964323" algn="l" defTabSz="321440" rtl="0" eaLnBrk="1" latinLnBrk="0" hangingPunct="1">
        <a:defRPr sz="1300" kern="1200">
          <a:solidFill>
            <a:schemeClr val="tx1"/>
          </a:solidFill>
          <a:latin typeface="+mn-lt"/>
          <a:ea typeface="+mn-ea"/>
          <a:cs typeface="+mn-cs"/>
        </a:defRPr>
      </a:lvl4pPr>
      <a:lvl5pPr marL="1285763" algn="l" defTabSz="321440" rtl="0" eaLnBrk="1" latinLnBrk="0" hangingPunct="1">
        <a:defRPr sz="1300" kern="1200">
          <a:solidFill>
            <a:schemeClr val="tx1"/>
          </a:solidFill>
          <a:latin typeface="+mn-lt"/>
          <a:ea typeface="+mn-ea"/>
          <a:cs typeface="+mn-cs"/>
        </a:defRPr>
      </a:lvl5pPr>
      <a:lvl6pPr marL="1607205" algn="l" defTabSz="321440" rtl="0" eaLnBrk="1" latinLnBrk="0" hangingPunct="1">
        <a:defRPr sz="1300" kern="1200">
          <a:solidFill>
            <a:schemeClr val="tx1"/>
          </a:solidFill>
          <a:latin typeface="+mn-lt"/>
          <a:ea typeface="+mn-ea"/>
          <a:cs typeface="+mn-cs"/>
        </a:defRPr>
      </a:lvl6pPr>
      <a:lvl7pPr marL="1928645" algn="l" defTabSz="321440" rtl="0" eaLnBrk="1" latinLnBrk="0" hangingPunct="1">
        <a:defRPr sz="1300" kern="1200">
          <a:solidFill>
            <a:schemeClr val="tx1"/>
          </a:solidFill>
          <a:latin typeface="+mn-lt"/>
          <a:ea typeface="+mn-ea"/>
          <a:cs typeface="+mn-cs"/>
        </a:defRPr>
      </a:lvl7pPr>
      <a:lvl8pPr marL="2250086" algn="l" defTabSz="321440" rtl="0" eaLnBrk="1" latinLnBrk="0" hangingPunct="1">
        <a:defRPr sz="1300" kern="1200">
          <a:solidFill>
            <a:schemeClr val="tx1"/>
          </a:solidFill>
          <a:latin typeface="+mn-lt"/>
          <a:ea typeface="+mn-ea"/>
          <a:cs typeface="+mn-cs"/>
        </a:defRPr>
      </a:lvl8pPr>
      <a:lvl9pPr marL="2571527" algn="l" defTabSz="321440"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0" y="0"/>
            <a:ext cx="1085850" cy="6854825"/>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endParaRPr lang="en-US"/>
          </a:p>
        </p:txBody>
      </p:sp>
      <p:sp>
        <p:nvSpPr>
          <p:cNvPr id="88067" name="Rectangle 3"/>
          <p:cNvSpPr>
            <a:spLocks noGrp="1" noChangeArrowheads="1"/>
          </p:cNvSpPr>
          <p:nvPr>
            <p:ph type="title"/>
          </p:nvPr>
        </p:nvSpPr>
        <p:spPr bwMode="auto">
          <a:xfrm>
            <a:off x="11430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ar-SA" smtClean="0"/>
              <a:t>انقر لتحرير نمط العنوان الرئيسي</a:t>
            </a:r>
            <a:endParaRPr lang="en-US" smtClean="0"/>
          </a:p>
        </p:txBody>
      </p:sp>
      <p:sp>
        <p:nvSpPr>
          <p:cNvPr id="88068" name="Rectangle 4"/>
          <p:cNvSpPr>
            <a:spLocks noGrp="1" noChangeArrowheads="1"/>
          </p:cNvSpPr>
          <p:nvPr>
            <p:ph type="body" idx="1"/>
          </p:nvPr>
        </p:nvSpPr>
        <p:spPr bwMode="auto">
          <a:xfrm>
            <a:off x="1150938"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Tree>
  </p:cSld>
  <p:clrMap bg1="dk2" tx1="lt1" bg2="dk1"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Times" pitchFamily="1" charset="0"/>
        </a:defRPr>
      </a:lvl2pPr>
      <a:lvl3pPr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Times" pitchFamily="1" charset="0"/>
        </a:defRPr>
      </a:lvl3pPr>
      <a:lvl4pPr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Times" pitchFamily="1" charset="0"/>
        </a:defRPr>
      </a:lvl4pPr>
      <a:lvl5pPr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Times" pitchFamily="1" charset="0"/>
        </a:defRPr>
      </a:lvl5pPr>
      <a:lvl6pPr marL="457200"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Times" pitchFamily="1" charset="0"/>
        </a:defRPr>
      </a:lvl6pPr>
      <a:lvl7pPr marL="914400"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Times" pitchFamily="1" charset="0"/>
        </a:defRPr>
      </a:lvl7pPr>
      <a:lvl8pPr marL="1371600"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Times" pitchFamily="1" charset="0"/>
        </a:defRPr>
      </a:lvl8pPr>
      <a:lvl9pPr marL="1828800"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Times" pitchFamily="1" charset="0"/>
        </a:defRPr>
      </a:lvl9pPr>
    </p:titleStyle>
    <p:bodyStyle>
      <a:lvl1pPr marL="342900" indent="-342900" algn="l" rtl="0" eaLnBrk="1" fontAlgn="base" hangingPunct="1">
        <a:spcBef>
          <a:spcPct val="20000"/>
        </a:spcBef>
        <a:spcAft>
          <a:spcPct val="0"/>
        </a:spcAft>
        <a:buClr>
          <a:srgbClr val="FFFF00"/>
        </a:buClr>
        <a:buFont typeface="Symbol" pitchFamily="1" charset="2"/>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Font typeface="Symbol" pitchFamily="1" charset="2"/>
        <a:buChar char="-"/>
        <a:defRPr sz="3200" b="1">
          <a:solidFill>
            <a:srgbClr val="FFFF00"/>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rgbClr val="FFFF00"/>
        </a:buClr>
        <a:buFont typeface="Symbol" pitchFamily="1" charset="2"/>
        <a:buChar char="·"/>
        <a:defRPr sz="3200" b="1">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SzPct val="100000"/>
        <a:buChar char="•"/>
        <a:defRPr sz="3200" b="1">
          <a:solidFill>
            <a:srgbClr val="FFCC66"/>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8.xml"/><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9.xml"/><Relationship Id="rId1" Type="http://schemas.openxmlformats.org/officeDocument/2006/relationships/slideLayout" Target="../slideLayouts/slideLayout82.xml"/></Relationships>
</file>

<file path=ppt/slides/_rels/slide1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0.xml"/><Relationship Id="rId1" Type="http://schemas.openxmlformats.org/officeDocument/2006/relationships/slideLayout" Target="../slideLayouts/slideLayout8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2.xml"/></Relationships>
</file>

<file path=ppt/slides/_rels/slide1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3.xml"/><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2.xml"/></Relationships>
</file>

<file path=ppt/slides/_rels/slide20.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8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8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8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8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8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8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2.xml"/></Relationships>
</file>

<file path=ppt/slides/_rels/slide2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2.xml"/><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8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8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8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82.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2.xml"/></Relationships>
</file>

<file path=ppt/slides/_rels/slide3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7.xml"/><Relationship Id="rId1" Type="http://schemas.openxmlformats.org/officeDocument/2006/relationships/slideLayout" Target="../slideLayouts/slideLayout82.xml"/></Relationships>
</file>

<file path=ppt/slides/_rels/slide3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8.xml"/><Relationship Id="rId1" Type="http://schemas.openxmlformats.org/officeDocument/2006/relationships/slideLayout" Target="../slideLayouts/slideLayout8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82.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8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8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8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sz="quarter"/>
          </p:nvPr>
        </p:nvSpPr>
        <p:spPr>
          <a:xfrm>
            <a:off x="914400" y="1295400"/>
            <a:ext cx="8001000" cy="1143000"/>
          </a:xfrm>
        </p:spPr>
        <p:txBody>
          <a:bodyPr>
            <a:normAutofit fontScale="90000"/>
          </a:bodyPr>
          <a:lstStyle/>
          <a:p>
            <a:r>
              <a:rPr lang="en-US" dirty="0" smtClean="0"/>
              <a:t>Support for the Distal Extension Denture Base</a:t>
            </a:r>
            <a:endParaRPr lang="en-US" dirty="0"/>
          </a:p>
        </p:txBody>
      </p:sp>
      <p:sp>
        <p:nvSpPr>
          <p:cNvPr id="3" name="عنوان فرعي 2"/>
          <p:cNvSpPr>
            <a:spLocks noGrp="1"/>
          </p:cNvSpPr>
          <p:nvPr>
            <p:ph type="subTitle" sz="quarter" idx="1"/>
          </p:nvPr>
        </p:nvSpPr>
        <p:spPr>
          <a:xfrm>
            <a:off x="1752600" y="5486400"/>
            <a:ext cx="6400800" cy="1752600"/>
          </a:xfrm>
        </p:spPr>
        <p:txBody>
          <a:bodyPr/>
          <a:lstStyle/>
          <a:p>
            <a:r>
              <a:rPr lang="en-US" sz="2800" dirty="0" err="1" smtClean="0"/>
              <a:t>Rola</a:t>
            </a:r>
            <a:r>
              <a:rPr lang="en-US" sz="2800" dirty="0" smtClean="0"/>
              <a:t> M. </a:t>
            </a:r>
            <a:r>
              <a:rPr lang="en-US" sz="2800" dirty="0" err="1" smtClean="0"/>
              <a:t>Shadid</a:t>
            </a:r>
            <a:r>
              <a:rPr lang="en-US" sz="2800" dirty="0" smtClean="0"/>
              <a:t>, BDS, MSC</a:t>
            </a:r>
            <a:endParaRPr lang="en-US" sz="28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200" dirty="0" smtClean="0"/>
              <a:t>Type and Accuracy of the Impression Registration</a:t>
            </a:r>
            <a:endParaRPr lang="en-US" sz="3200"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1143000" y="1752600"/>
            <a:ext cx="7772400" cy="2746751"/>
          </a:xfrm>
          <a:prstGeom prst="rect">
            <a:avLst/>
          </a:prstGeom>
          <a:noFill/>
          <a:ln w="9525">
            <a:noFill/>
            <a:miter lim="800000"/>
            <a:headEnd/>
            <a:tailEnd/>
          </a:ln>
        </p:spPr>
      </p:pic>
      <p:sp>
        <p:nvSpPr>
          <p:cNvPr id="4" name="مستطيل 3"/>
          <p:cNvSpPr/>
          <p:nvPr/>
        </p:nvSpPr>
        <p:spPr>
          <a:xfrm>
            <a:off x="990600" y="4648200"/>
            <a:ext cx="8153400" cy="1477328"/>
          </a:xfrm>
          <a:prstGeom prst="rect">
            <a:avLst/>
          </a:prstGeom>
        </p:spPr>
        <p:txBody>
          <a:bodyPr wrap="square">
            <a:spAutoFit/>
          </a:bodyPr>
          <a:lstStyle/>
          <a:p>
            <a:r>
              <a:rPr lang="en-US" dirty="0" smtClean="0"/>
              <a:t>Comparison of anatomic and functional ridge forms. Original </a:t>
            </a:r>
            <a:r>
              <a:rPr lang="en-US" dirty="0" err="1" smtClean="0"/>
              <a:t>mandibular</a:t>
            </a:r>
            <a:endParaRPr lang="en-US" dirty="0" smtClean="0"/>
          </a:p>
          <a:p>
            <a:r>
              <a:rPr lang="en-US" dirty="0" smtClean="0"/>
              <a:t>cast showing left residual ridge area recorded in its anatomic form. </a:t>
            </a:r>
            <a:r>
              <a:rPr lang="en-US" dirty="0" err="1" smtClean="0"/>
              <a:t>Buccal</a:t>
            </a:r>
            <a:r>
              <a:rPr lang="en-US" dirty="0" smtClean="0"/>
              <a:t> shelf region is outlined.  Right: same cast after left residual ridge area has been </a:t>
            </a:r>
            <a:r>
              <a:rPr lang="en-US" dirty="0" err="1" smtClean="0"/>
              <a:t>repoured</a:t>
            </a:r>
            <a:r>
              <a:rPr lang="en-US" dirty="0" smtClean="0"/>
              <a:t> to its functional form as recorded by secondary impression. Functional form is less </a:t>
            </a:r>
            <a:r>
              <a:rPr lang="en-US" dirty="0" err="1" smtClean="0"/>
              <a:t>irreqular</a:t>
            </a:r>
            <a:r>
              <a:rPr lang="en-US" dirty="0" smtClean="0"/>
              <a:t> * </a:t>
            </a:r>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04800"/>
            <a:ext cx="7772400" cy="1143000"/>
          </a:xfrm>
        </p:spPr>
        <p:txBody>
          <a:bodyPr/>
          <a:lstStyle/>
          <a:p>
            <a:r>
              <a:rPr lang="en-US" sz="3200" dirty="0" smtClean="0"/>
              <a:t>What Happens if One-stage Anatomic Impression Tech. is  Made for Distal Extension RPD?</a:t>
            </a:r>
            <a:endParaRPr lang="en-US" sz="3200" dirty="0"/>
          </a:p>
        </p:txBody>
      </p:sp>
      <p:sp>
        <p:nvSpPr>
          <p:cNvPr id="3" name="عنصر نائب للمحتوى 2"/>
          <p:cNvSpPr>
            <a:spLocks noGrp="1"/>
          </p:cNvSpPr>
          <p:nvPr>
            <p:ph idx="1"/>
          </p:nvPr>
        </p:nvSpPr>
        <p:spPr>
          <a:xfrm>
            <a:off x="1295400" y="1981200"/>
            <a:ext cx="5410200" cy="4114800"/>
          </a:xfrm>
        </p:spPr>
        <p:txBody>
          <a:bodyPr/>
          <a:lstStyle/>
          <a:p>
            <a:pPr>
              <a:buNone/>
            </a:pPr>
            <a:r>
              <a:rPr lang="en-US" sz="2800" dirty="0" smtClean="0"/>
              <a:t>A distal extension RPD fabricated from a one stage  impression which only records the anatomic form of basal seat tissue, places more of the </a:t>
            </a:r>
            <a:r>
              <a:rPr lang="en-US" sz="2800" dirty="0" err="1" smtClean="0"/>
              <a:t>masticatory</a:t>
            </a:r>
            <a:r>
              <a:rPr lang="en-US" sz="2800" dirty="0" smtClean="0"/>
              <a:t> load on the abutment teeth and that part of the bone that underlies the distal end of the extension base. *</a:t>
            </a:r>
          </a:p>
          <a:p>
            <a:endParaRPr lang="en-US" sz="2400" dirty="0"/>
          </a:p>
        </p:txBody>
      </p:sp>
      <p:pic>
        <p:nvPicPr>
          <p:cNvPr id="4" name="Picture 3" descr="MCj04238280000[1]"/>
          <p:cNvPicPr>
            <a:picLocks noChangeAspect="1" noChangeArrowheads="1"/>
          </p:cNvPicPr>
          <p:nvPr/>
        </p:nvPicPr>
        <p:blipFill>
          <a:blip r:embed="rId3" cstate="print"/>
          <a:srcRect/>
          <a:stretch>
            <a:fillRect/>
          </a:stretch>
        </p:blipFill>
        <p:spPr>
          <a:xfrm>
            <a:off x="7543800" y="533400"/>
            <a:ext cx="1257300" cy="1993900"/>
          </a:xfrm>
          <a:prstGeom prst="rect">
            <a:avLst/>
          </a:prstGeom>
          <a:no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609600"/>
            <a:ext cx="7772400" cy="1143000"/>
          </a:xfrm>
        </p:spPr>
        <p:txBody>
          <a:bodyPr/>
          <a:lstStyle/>
          <a:p>
            <a:r>
              <a:rPr lang="en-US" sz="3600" dirty="0" smtClean="0"/>
              <a:t>What Types of Impression Techniques Should be Made for Distal Extension RPD?</a:t>
            </a:r>
            <a:endParaRPr lang="en-US" sz="3600" dirty="0"/>
          </a:p>
        </p:txBody>
      </p:sp>
      <p:sp>
        <p:nvSpPr>
          <p:cNvPr id="3" name="عنصر نائب للمحتوى 2"/>
          <p:cNvSpPr>
            <a:spLocks noGrp="1"/>
          </p:cNvSpPr>
          <p:nvPr>
            <p:ph idx="1"/>
          </p:nvPr>
        </p:nvSpPr>
        <p:spPr>
          <a:xfrm>
            <a:off x="1371600" y="3048000"/>
            <a:ext cx="6469062" cy="4114800"/>
          </a:xfrm>
        </p:spPr>
        <p:txBody>
          <a:bodyPr/>
          <a:lstStyle/>
          <a:p>
            <a:pPr>
              <a:buNone/>
            </a:pPr>
            <a:r>
              <a:rPr lang="en-US" dirty="0" smtClean="0">
                <a:solidFill>
                  <a:srgbClr val="FF0000"/>
                </a:solidFill>
              </a:rPr>
              <a:t>  </a:t>
            </a:r>
            <a:r>
              <a:rPr lang="en-US" dirty="0" smtClean="0"/>
              <a:t>1. Functional impression tech.</a:t>
            </a:r>
          </a:p>
          <a:p>
            <a:pPr>
              <a:buNone/>
            </a:pPr>
            <a:r>
              <a:rPr lang="en-US" dirty="0" smtClean="0">
                <a:solidFill>
                  <a:srgbClr val="FF0000"/>
                </a:solidFill>
              </a:rPr>
              <a:t> 2. Selective pressure "dynamic" impression technique *</a:t>
            </a:r>
            <a:endParaRPr lang="en-US" dirty="0"/>
          </a:p>
        </p:txBody>
      </p:sp>
      <p:pic>
        <p:nvPicPr>
          <p:cNvPr id="5" name="Picture 3" descr="MCj04238280000[1]"/>
          <p:cNvPicPr>
            <a:picLocks noChangeAspect="1" noChangeArrowheads="1"/>
          </p:cNvPicPr>
          <p:nvPr/>
        </p:nvPicPr>
        <p:blipFill>
          <a:blip r:embed="rId3" cstate="print"/>
          <a:srcRect/>
          <a:stretch>
            <a:fillRect/>
          </a:stretch>
        </p:blipFill>
        <p:spPr>
          <a:xfrm>
            <a:off x="7239000" y="1600200"/>
            <a:ext cx="1257300" cy="1993900"/>
          </a:xfrm>
          <a:prstGeom prst="rect">
            <a:avLst/>
          </a:prstGeom>
          <a:noFill/>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600" dirty="0" smtClean="0"/>
              <a:t>How could you make selective pressure "dynamic" impression technique?</a:t>
            </a:r>
            <a:endParaRPr lang="en-US" sz="3600" dirty="0"/>
          </a:p>
        </p:txBody>
      </p:sp>
      <p:sp>
        <p:nvSpPr>
          <p:cNvPr id="3" name="عنصر نائب للمحتوى 2"/>
          <p:cNvSpPr>
            <a:spLocks noGrp="1"/>
          </p:cNvSpPr>
          <p:nvPr>
            <p:ph idx="1"/>
          </p:nvPr>
        </p:nvSpPr>
        <p:spPr>
          <a:xfrm>
            <a:off x="1143000" y="1905000"/>
            <a:ext cx="7391400" cy="4114800"/>
          </a:xfrm>
        </p:spPr>
        <p:txBody>
          <a:bodyPr/>
          <a:lstStyle/>
          <a:p>
            <a:endParaRPr lang="en-US" sz="2400" dirty="0" smtClean="0"/>
          </a:p>
          <a:p>
            <a:endParaRPr lang="en-US" sz="2400" dirty="0" smtClean="0"/>
          </a:p>
          <a:p>
            <a:pPr>
              <a:buNone/>
            </a:pPr>
            <a:r>
              <a:rPr lang="en-US" dirty="0" smtClean="0"/>
              <a:t>    By fabricating a specially designed individual tray, you could control the flow of impression material by</a:t>
            </a:r>
            <a:r>
              <a:rPr lang="en-US" sz="4400" dirty="0" smtClean="0">
                <a:solidFill>
                  <a:srgbClr val="FF0000"/>
                </a:solidFill>
              </a:rPr>
              <a:t>:</a:t>
            </a:r>
          </a:p>
          <a:p>
            <a:pPr lvl="2">
              <a:buClr>
                <a:srgbClr val="FF0000"/>
              </a:buClr>
              <a:buFont typeface="Courier New" pitchFamily="49" charset="0"/>
              <a:buChar char="o"/>
            </a:pPr>
            <a:r>
              <a:rPr lang="en-US" sz="2800" dirty="0" smtClean="0">
                <a:solidFill>
                  <a:srgbClr val="FF0000"/>
                </a:solidFill>
              </a:rPr>
              <a:t> Amount of wax relief </a:t>
            </a:r>
          </a:p>
          <a:p>
            <a:pPr lvl="2">
              <a:buClr>
                <a:srgbClr val="FF0000"/>
              </a:buClr>
              <a:buFont typeface="Courier New" pitchFamily="49" charset="0"/>
              <a:buChar char="o"/>
            </a:pPr>
            <a:r>
              <a:rPr lang="en-US" sz="2800" dirty="0" smtClean="0">
                <a:solidFill>
                  <a:srgbClr val="FF0000"/>
                </a:solidFill>
              </a:rPr>
              <a:t> Venting</a:t>
            </a:r>
          </a:p>
        </p:txBody>
      </p:sp>
      <p:pic>
        <p:nvPicPr>
          <p:cNvPr id="4" name="Picture 3" descr="MCj04238280000[1]"/>
          <p:cNvPicPr>
            <a:picLocks noChangeAspect="1" noChangeArrowheads="1"/>
          </p:cNvPicPr>
          <p:nvPr/>
        </p:nvPicPr>
        <p:blipFill>
          <a:blip r:embed="rId3" cstate="print"/>
          <a:srcRect/>
          <a:stretch>
            <a:fillRect/>
          </a:stretch>
        </p:blipFill>
        <p:spPr>
          <a:xfrm>
            <a:off x="7696200" y="304800"/>
            <a:ext cx="1257300" cy="1993900"/>
          </a:xfrm>
          <a:prstGeom prst="rect">
            <a:avLst/>
          </a:prstGeom>
          <a:noFill/>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000" dirty="0" smtClean="0"/>
              <a:t>Impression Tech. for Distal Extension Bases (</a:t>
            </a:r>
            <a:r>
              <a:rPr lang="en-US" sz="4000" dirty="0" err="1" smtClean="0"/>
              <a:t>Mandibular</a:t>
            </a:r>
            <a:r>
              <a:rPr lang="en-US" sz="4000" dirty="0" smtClean="0"/>
              <a:t>)</a:t>
            </a:r>
            <a:endParaRPr lang="en-US" sz="4000" dirty="0"/>
          </a:p>
        </p:txBody>
      </p:sp>
      <p:sp>
        <p:nvSpPr>
          <p:cNvPr id="3" name="عنصر نائب للمحتوى 2"/>
          <p:cNvSpPr>
            <a:spLocks noGrp="1"/>
          </p:cNvSpPr>
          <p:nvPr>
            <p:ph idx="1"/>
          </p:nvPr>
        </p:nvSpPr>
        <p:spPr/>
        <p:txBody>
          <a:bodyPr/>
          <a:lstStyle/>
          <a:p>
            <a:r>
              <a:rPr lang="en-US" dirty="0" smtClean="0">
                <a:effectLst>
                  <a:innerShdw blurRad="63500" dist="50800">
                    <a:prstClr val="black">
                      <a:alpha val="50000"/>
                    </a:prstClr>
                  </a:innerShdw>
                </a:effectLst>
              </a:rPr>
              <a:t>Since the goal is to maximize soft tissue support and also use teeth to their supportive advantage, a secondary impression</a:t>
            </a:r>
            <a:r>
              <a:rPr lang="en-US" dirty="0" smtClean="0"/>
              <a:t> (selective pressure)</a:t>
            </a:r>
            <a:r>
              <a:rPr lang="en-US" dirty="0" smtClean="0">
                <a:effectLst>
                  <a:innerShdw blurRad="63500" dist="50800">
                    <a:prstClr val="black">
                      <a:alpha val="50000"/>
                    </a:prstClr>
                  </a:innerShdw>
                </a:effectLst>
              </a:rPr>
              <a:t> made in custom trays </a:t>
            </a:r>
            <a:r>
              <a:rPr lang="en-US" dirty="0" smtClean="0"/>
              <a:t>attached to the framework is a means to coordinate both (Altered cast tech)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85800" y="1600200"/>
            <a:ext cx="7772400" cy="1141413"/>
          </a:xfrm>
        </p:spPr>
        <p:txBody>
          <a:bodyPr/>
          <a:lstStyle/>
          <a:p>
            <a:r>
              <a:rPr lang="en-US" sz="4800" dirty="0"/>
              <a:t>Altered Cast Technique</a:t>
            </a:r>
          </a:p>
        </p:txBody>
      </p:sp>
      <p:pic>
        <p:nvPicPr>
          <p:cNvPr id="3" name="Picture 2" descr="bar6"/>
          <p:cNvPicPr>
            <a:picLocks noChangeAspect="1" noChangeArrowheads="1" noCrop="1"/>
          </p:cNvPicPr>
          <p:nvPr/>
        </p:nvPicPr>
        <p:blipFill>
          <a:blip r:embed="rId2" cstate="print"/>
          <a:srcRect/>
          <a:stretch>
            <a:fillRect/>
          </a:stretch>
        </p:blipFill>
        <p:spPr bwMode="auto">
          <a:xfrm>
            <a:off x="1908175" y="6308725"/>
            <a:ext cx="5486400" cy="47625"/>
          </a:xfrm>
          <a:prstGeom prst="rect">
            <a:avLst/>
          </a:prstGeom>
          <a:noFill/>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85800" y="1143000"/>
            <a:ext cx="7772400" cy="1217613"/>
          </a:xfrm>
        </p:spPr>
        <p:txBody>
          <a:bodyPr/>
          <a:lstStyle/>
          <a:p>
            <a:r>
              <a:rPr lang="en-US" dirty="0"/>
              <a:t>Altered Cast Technique</a:t>
            </a:r>
          </a:p>
        </p:txBody>
      </p:sp>
      <p:sp>
        <p:nvSpPr>
          <p:cNvPr id="122883" name="Rectangle 3"/>
          <p:cNvSpPr>
            <a:spLocks noGrp="1" noChangeArrowheads="1"/>
          </p:cNvSpPr>
          <p:nvPr>
            <p:ph idx="1"/>
          </p:nvPr>
        </p:nvSpPr>
        <p:spPr>
          <a:xfrm>
            <a:off x="2819400" y="2819400"/>
            <a:ext cx="3508375" cy="1711325"/>
          </a:xfrm>
        </p:spPr>
        <p:txBody>
          <a:bodyPr/>
          <a:lstStyle/>
          <a:p>
            <a:r>
              <a:rPr lang="en-US" dirty="0"/>
              <a:t>Corrected Cast</a:t>
            </a:r>
          </a:p>
          <a:p>
            <a:r>
              <a:rPr lang="en-US" dirty="0"/>
              <a:t>Modified Cast</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85800" y="381000"/>
            <a:ext cx="7772400" cy="1217613"/>
          </a:xfrm>
        </p:spPr>
        <p:txBody>
          <a:bodyPr/>
          <a:lstStyle/>
          <a:p>
            <a:r>
              <a:rPr lang="en-US" dirty="0"/>
              <a:t>Altered Cast Impressions</a:t>
            </a:r>
          </a:p>
        </p:txBody>
      </p:sp>
      <p:sp>
        <p:nvSpPr>
          <p:cNvPr id="121859" name="Rectangle 3"/>
          <p:cNvSpPr>
            <a:spLocks noGrp="1" noChangeArrowheads="1"/>
          </p:cNvSpPr>
          <p:nvPr>
            <p:ph idx="1"/>
          </p:nvPr>
        </p:nvSpPr>
        <p:spPr>
          <a:xfrm>
            <a:off x="1371600" y="1828800"/>
            <a:ext cx="6489700" cy="2490788"/>
          </a:xfrm>
        </p:spPr>
        <p:txBody>
          <a:bodyPr/>
          <a:lstStyle/>
          <a:p>
            <a:r>
              <a:rPr lang="en-US" b="0"/>
              <a:t>Impression of residual ridge</a:t>
            </a:r>
          </a:p>
          <a:p>
            <a:r>
              <a:rPr lang="en-US" b="0"/>
              <a:t>Custom impression tray attached to the framework</a:t>
            </a:r>
          </a:p>
        </p:txBody>
      </p:sp>
      <p:pic>
        <p:nvPicPr>
          <p:cNvPr id="121861" name="Picture 5"/>
          <p:cNvPicPr>
            <a:picLocks noChangeAspect="1" noChangeArrowheads="1"/>
          </p:cNvPicPr>
          <p:nvPr/>
        </p:nvPicPr>
        <p:blipFill>
          <a:blip r:embed="rId2" cstate="print"/>
          <a:srcRect/>
          <a:stretch>
            <a:fillRect/>
          </a:stretch>
        </p:blipFill>
        <p:spPr bwMode="auto">
          <a:xfrm>
            <a:off x="2895600" y="4267200"/>
            <a:ext cx="3543300" cy="2362200"/>
          </a:xfrm>
          <a:prstGeom prst="rect">
            <a:avLst/>
          </a:prstGeom>
          <a:noFill/>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dirty="0"/>
              <a:t>Purpose</a:t>
            </a:r>
          </a:p>
        </p:txBody>
      </p:sp>
      <p:sp>
        <p:nvSpPr>
          <p:cNvPr id="120835" name="Rectangle 3"/>
          <p:cNvSpPr>
            <a:spLocks noGrp="1" noChangeArrowheads="1"/>
          </p:cNvSpPr>
          <p:nvPr>
            <p:ph idx="1"/>
          </p:nvPr>
        </p:nvSpPr>
        <p:spPr>
          <a:xfrm>
            <a:off x="1066800" y="1981200"/>
            <a:ext cx="7467600" cy="4114800"/>
          </a:xfrm>
        </p:spPr>
        <p:txBody>
          <a:bodyPr/>
          <a:lstStyle/>
          <a:p>
            <a:r>
              <a:rPr lang="en-US" sz="2800" dirty="0" smtClean="0">
                <a:solidFill>
                  <a:srgbClr val="FF0000"/>
                </a:solidFill>
              </a:rPr>
              <a:t>Provide maximum support for distal extens.RPD</a:t>
            </a:r>
          </a:p>
          <a:p>
            <a:r>
              <a:rPr lang="en-US" sz="3000" b="0" dirty="0" smtClean="0"/>
              <a:t>More </a:t>
            </a:r>
            <a:r>
              <a:rPr lang="en-US" sz="3000" b="0" dirty="0"/>
              <a:t>accurate relationship between abutments &amp; ridge</a:t>
            </a:r>
          </a:p>
          <a:p>
            <a:r>
              <a:rPr lang="en-US" sz="3000" b="0" dirty="0"/>
              <a:t>Equalize stress between ridge </a:t>
            </a:r>
            <a:r>
              <a:rPr lang="en-US" sz="3000" b="0" dirty="0" smtClean="0"/>
              <a:t>&amp; abutments</a:t>
            </a:r>
          </a:p>
          <a:p>
            <a:r>
              <a:rPr lang="en-US" sz="2800" b="0" dirty="0" smtClean="0"/>
              <a:t>Minimize </a:t>
            </a:r>
            <a:r>
              <a:rPr lang="en-US" sz="2800" b="0" dirty="0" err="1" smtClean="0"/>
              <a:t>tissueward</a:t>
            </a:r>
            <a:r>
              <a:rPr lang="en-US" sz="2800" b="0" dirty="0" smtClean="0"/>
              <a:t> movement of distal extension base</a:t>
            </a:r>
          </a:p>
          <a:p>
            <a:r>
              <a:rPr lang="en-US" sz="2800" b="0" dirty="0" smtClean="0"/>
              <a:t>Maintain </a:t>
            </a:r>
            <a:r>
              <a:rPr lang="en-US" sz="2800" b="0" dirty="0" err="1" smtClean="0"/>
              <a:t>occlusal</a:t>
            </a:r>
            <a:r>
              <a:rPr lang="en-US" sz="2800" b="0" dirty="0" smtClean="0"/>
              <a:t> contact between both natural &amp; artificial dentition </a:t>
            </a:r>
            <a:endParaRPr lang="en-US" sz="2800" b="0" dirty="0"/>
          </a:p>
          <a:p>
            <a:r>
              <a:rPr lang="en-US" sz="2800" b="0" dirty="0"/>
              <a:t>Correct peripheral </a:t>
            </a:r>
            <a:r>
              <a:rPr lang="en-US" sz="3000" b="0" dirty="0"/>
              <a:t>adaptation</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dirty="0"/>
              <a:t>When </a:t>
            </a:r>
            <a:r>
              <a:rPr lang="en-US" dirty="0" smtClean="0"/>
              <a:t>Needed?</a:t>
            </a:r>
            <a:endParaRPr lang="en-US" dirty="0"/>
          </a:p>
        </p:txBody>
      </p:sp>
      <p:sp>
        <p:nvSpPr>
          <p:cNvPr id="118787" name="Rectangle 3"/>
          <p:cNvSpPr>
            <a:spLocks noGrp="1" noChangeArrowheads="1"/>
          </p:cNvSpPr>
          <p:nvPr>
            <p:ph idx="1"/>
          </p:nvPr>
        </p:nvSpPr>
        <p:spPr>
          <a:xfrm>
            <a:off x="1143000" y="2233613"/>
            <a:ext cx="7315200" cy="4114800"/>
          </a:xfrm>
        </p:spPr>
        <p:txBody>
          <a:bodyPr/>
          <a:lstStyle/>
          <a:p>
            <a:r>
              <a:rPr lang="en-US" sz="3400" b="0" dirty="0" smtClean="0"/>
              <a:t>Class </a:t>
            </a:r>
            <a:r>
              <a:rPr lang="en-US" sz="3400" b="0" dirty="0"/>
              <a:t>I &amp; II </a:t>
            </a:r>
            <a:r>
              <a:rPr lang="en-US" sz="3400" b="0" dirty="0" smtClean="0"/>
              <a:t>- relationship most needed</a:t>
            </a:r>
            <a:endParaRPr lang="en-US" sz="3400" b="0" dirty="0"/>
          </a:p>
          <a:p>
            <a:r>
              <a:rPr lang="en-US" sz="3400" b="0" dirty="0"/>
              <a:t>Extensive Class III &amp; IV cases</a:t>
            </a:r>
          </a:p>
          <a:p>
            <a:r>
              <a:rPr lang="en-US" sz="3400" b="0" dirty="0"/>
              <a:t>Tooth mobility + compressible mucosa</a:t>
            </a:r>
          </a:p>
          <a:p>
            <a:r>
              <a:rPr lang="en-US" sz="3400" b="0" dirty="0"/>
              <a:t>Less necessary in maxilla</a:t>
            </a:r>
          </a:p>
          <a:p>
            <a:endParaRPr lang="en-US" b="0" dirty="0"/>
          </a:p>
        </p:txBody>
      </p:sp>
      <p:pic>
        <p:nvPicPr>
          <p:cNvPr id="4" name="Picture 3" descr="MCj04238280000[1]"/>
          <p:cNvPicPr>
            <a:picLocks noChangeAspect="1" noChangeArrowheads="1"/>
          </p:cNvPicPr>
          <p:nvPr/>
        </p:nvPicPr>
        <p:blipFill>
          <a:blip r:embed="rId3" cstate="print"/>
          <a:srcRect/>
          <a:stretch>
            <a:fillRect/>
          </a:stretch>
        </p:blipFill>
        <p:spPr>
          <a:xfrm>
            <a:off x="7391400" y="228600"/>
            <a:ext cx="1257300" cy="1993900"/>
          </a:xfrm>
          <a:prstGeom prst="rect">
            <a:avLst/>
          </a:prstGeom>
          <a:noFill/>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200" dirty="0" smtClean="0"/>
              <a:t>Factors Influencing Support of the Distal Extension Base</a:t>
            </a:r>
            <a:endParaRPr lang="en-US" sz="3200" dirty="0"/>
          </a:p>
        </p:txBody>
      </p:sp>
      <p:sp>
        <p:nvSpPr>
          <p:cNvPr id="3" name="عنصر نائب للمحتوى 2"/>
          <p:cNvSpPr>
            <a:spLocks noGrp="1"/>
          </p:cNvSpPr>
          <p:nvPr>
            <p:ph idx="1"/>
          </p:nvPr>
        </p:nvSpPr>
        <p:spPr/>
        <p:txBody>
          <a:bodyPr/>
          <a:lstStyle/>
          <a:p>
            <a:pPr>
              <a:buNone/>
            </a:pPr>
            <a:r>
              <a:rPr lang="en-US" dirty="0" smtClean="0"/>
              <a:t>1. </a:t>
            </a:r>
            <a:r>
              <a:rPr lang="en-US" sz="2800" dirty="0" smtClean="0"/>
              <a:t>Contour and quality of the residual ridge</a:t>
            </a:r>
          </a:p>
          <a:p>
            <a:pPr>
              <a:buNone/>
            </a:pPr>
            <a:r>
              <a:rPr lang="en-US" sz="2800" dirty="0" smtClean="0"/>
              <a:t>2. Extent of residual ridge coverage by the denture base</a:t>
            </a:r>
          </a:p>
          <a:p>
            <a:pPr>
              <a:buNone/>
            </a:pPr>
            <a:r>
              <a:rPr lang="en-US" sz="2800" dirty="0" smtClean="0"/>
              <a:t>3. Type and accuracy of the impression registration</a:t>
            </a:r>
          </a:p>
          <a:p>
            <a:pPr>
              <a:buNone/>
            </a:pPr>
            <a:r>
              <a:rPr lang="en-US" sz="2800" dirty="0" smtClean="0"/>
              <a:t>4. Accuracy of the fit of the denture base</a:t>
            </a:r>
          </a:p>
          <a:p>
            <a:pPr>
              <a:buNone/>
            </a:pPr>
            <a:r>
              <a:rPr lang="en-US" sz="2800" dirty="0" smtClean="0"/>
              <a:t>5. Design of RPD framework</a:t>
            </a:r>
          </a:p>
          <a:p>
            <a:pPr>
              <a:buNone/>
            </a:pPr>
            <a:r>
              <a:rPr lang="en-US" sz="2800" dirty="0" smtClean="0"/>
              <a:t>6. Total </a:t>
            </a:r>
            <a:r>
              <a:rPr lang="en-US" sz="2800" dirty="0" err="1" smtClean="0"/>
              <a:t>occlusal</a:t>
            </a:r>
            <a:r>
              <a:rPr lang="en-US" sz="2800" dirty="0" smtClean="0"/>
              <a:t> load applied</a:t>
            </a:r>
            <a:endParaRPr lang="en-US" sz="280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990600" y="1600200"/>
            <a:ext cx="7772400" cy="4114800"/>
          </a:xfrm>
        </p:spPr>
        <p:txBody>
          <a:bodyPr/>
          <a:lstStyle/>
          <a:p>
            <a:pPr algn="ctr">
              <a:buNone/>
            </a:pPr>
            <a:r>
              <a:rPr lang="en-US" sz="6000" dirty="0" smtClean="0">
                <a:solidFill>
                  <a:srgbClr val="FFFF00"/>
                </a:solidFill>
              </a:rPr>
              <a:t>Procedure</a:t>
            </a:r>
            <a:endParaRPr lang="en-US" sz="6000" dirty="0">
              <a:solidFill>
                <a:srgbClr val="FFFF00"/>
              </a:solidFill>
            </a:endParaRPr>
          </a:p>
        </p:txBody>
      </p:sp>
      <p:pic>
        <p:nvPicPr>
          <p:cNvPr id="4" name="Picture 2" descr="bar6"/>
          <p:cNvPicPr>
            <a:picLocks noChangeAspect="1" noChangeArrowheads="1" noCrop="1"/>
          </p:cNvPicPr>
          <p:nvPr/>
        </p:nvPicPr>
        <p:blipFill>
          <a:blip r:embed="rId2" cstate="print"/>
          <a:srcRect/>
          <a:stretch>
            <a:fillRect/>
          </a:stretch>
        </p:blipFill>
        <p:spPr bwMode="auto">
          <a:xfrm>
            <a:off x="2057400" y="5943600"/>
            <a:ext cx="5486400" cy="47625"/>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3000" y="762000"/>
            <a:ext cx="7772400" cy="1143000"/>
          </a:xfrm>
        </p:spPr>
        <p:txBody>
          <a:bodyPr/>
          <a:lstStyle/>
          <a:p>
            <a:r>
              <a:rPr lang="en-US" sz="4000" dirty="0" smtClean="0"/>
              <a:t>1. Well Fitting Framework</a:t>
            </a:r>
            <a:br>
              <a:rPr lang="en-US" sz="4000" dirty="0" smtClean="0"/>
            </a:br>
            <a:endParaRPr lang="en-US" sz="4000" dirty="0"/>
          </a:p>
        </p:txBody>
      </p:sp>
      <p:pic>
        <p:nvPicPr>
          <p:cNvPr id="6146" name="Picture 2"/>
          <p:cNvPicPr>
            <a:picLocks noGrp="1" noChangeAspect="1" noChangeArrowheads="1"/>
          </p:cNvPicPr>
          <p:nvPr>
            <p:ph idx="1"/>
          </p:nvPr>
        </p:nvPicPr>
        <p:blipFill>
          <a:blip r:embed="rId3" cstate="print"/>
          <a:stretch>
            <a:fillRect/>
          </a:stretch>
        </p:blipFill>
        <p:spPr bwMode="auto">
          <a:xfrm>
            <a:off x="1544164" y="1981200"/>
            <a:ext cx="6985948" cy="4114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dirty="0" smtClean="0"/>
              <a:t>2. Place relief over ridge</a:t>
            </a:r>
            <a:endParaRPr lang="en-US" dirty="0"/>
          </a:p>
        </p:txBody>
      </p:sp>
      <p:sp>
        <p:nvSpPr>
          <p:cNvPr id="116739" name="Rectangle 3"/>
          <p:cNvSpPr>
            <a:spLocks noGrp="1" noChangeArrowheads="1"/>
          </p:cNvSpPr>
          <p:nvPr>
            <p:ph idx="1"/>
          </p:nvPr>
        </p:nvSpPr>
        <p:spPr>
          <a:xfrm>
            <a:off x="685800" y="1981200"/>
            <a:ext cx="7086600" cy="2971800"/>
          </a:xfrm>
        </p:spPr>
        <p:txBody>
          <a:bodyPr/>
          <a:lstStyle/>
          <a:p>
            <a:pPr lvl="1"/>
            <a:r>
              <a:rPr lang="en-US" sz="3000" b="0" dirty="0" smtClean="0"/>
              <a:t>1 </a:t>
            </a:r>
            <a:r>
              <a:rPr lang="en-US" sz="3000" b="0" dirty="0"/>
              <a:t>mm wax relief </a:t>
            </a:r>
          </a:p>
          <a:p>
            <a:pPr lvl="1"/>
            <a:r>
              <a:rPr lang="en-US" sz="3000" b="0" dirty="0" smtClean="0"/>
              <a:t>Heat </a:t>
            </a:r>
            <a:r>
              <a:rPr lang="en-US" sz="3000" b="0" dirty="0"/>
              <a:t>and fully seat </a:t>
            </a:r>
            <a:r>
              <a:rPr lang="en-US" sz="3000" b="0" dirty="0" smtClean="0"/>
              <a:t>the </a:t>
            </a:r>
            <a:r>
              <a:rPr lang="en-US" sz="3000" b="0" dirty="0"/>
              <a:t>framework  </a:t>
            </a:r>
          </a:p>
        </p:txBody>
      </p:sp>
      <p:pic>
        <p:nvPicPr>
          <p:cNvPr id="7170" name="Picture 2"/>
          <p:cNvPicPr>
            <a:picLocks noChangeAspect="1" noChangeArrowheads="1"/>
          </p:cNvPicPr>
          <p:nvPr/>
        </p:nvPicPr>
        <p:blipFill>
          <a:blip r:embed="rId3" cstate="print"/>
          <a:srcRect/>
          <a:stretch>
            <a:fillRect/>
          </a:stretch>
        </p:blipFill>
        <p:spPr bwMode="auto">
          <a:xfrm>
            <a:off x="152400" y="3638550"/>
            <a:ext cx="8753475" cy="3219450"/>
          </a:xfrm>
          <a:prstGeom prst="rect">
            <a:avLst/>
          </a:prstGeom>
          <a:noFill/>
          <a:ln w="9525">
            <a:noFill/>
            <a:miter lim="800000"/>
            <a:headEnd/>
            <a:tailEnd/>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3000" y="1066800"/>
            <a:ext cx="8001000" cy="1143000"/>
          </a:xfrm>
        </p:spPr>
        <p:txBody>
          <a:bodyPr/>
          <a:lstStyle/>
          <a:p>
            <a:pPr lvl="1"/>
            <a:r>
              <a:rPr lang="en-US" sz="3200" dirty="0" smtClean="0"/>
              <a:t>3. Separator (Tinfoil substitute (</a:t>
            </a:r>
            <a:r>
              <a:rPr lang="en-US" sz="3200" dirty="0" err="1" smtClean="0"/>
              <a:t>Alcote</a:t>
            </a:r>
            <a:r>
              <a:rPr lang="en-US" sz="3200" dirty="0" smtClean="0"/>
              <a:t>) or model release agent) +Acrylic tray adaptation</a:t>
            </a:r>
            <a:br>
              <a:rPr lang="en-US" sz="3200" dirty="0" smtClean="0"/>
            </a:br>
            <a:endParaRPr lang="en-US" sz="3200" dirty="0"/>
          </a:p>
        </p:txBody>
      </p:sp>
      <p:pic>
        <p:nvPicPr>
          <p:cNvPr id="8194" name="Picture 2"/>
          <p:cNvPicPr>
            <a:picLocks noGrp="1" noChangeAspect="1" noChangeArrowheads="1"/>
          </p:cNvPicPr>
          <p:nvPr>
            <p:ph idx="1"/>
          </p:nvPr>
        </p:nvPicPr>
        <p:blipFill>
          <a:blip r:embed="rId3" cstate="print"/>
          <a:stretch>
            <a:fillRect/>
          </a:stretch>
        </p:blipFill>
        <p:spPr bwMode="auto">
          <a:xfrm>
            <a:off x="1150938" y="2749482"/>
            <a:ext cx="7772400" cy="2578235"/>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6" name="Picture 4"/>
          <p:cNvPicPr>
            <a:picLocks noChangeAspect="1" noChangeArrowheads="1"/>
          </p:cNvPicPr>
          <p:nvPr/>
        </p:nvPicPr>
        <p:blipFill>
          <a:blip r:embed="rId3" cstate="print"/>
          <a:srcRect/>
          <a:stretch>
            <a:fillRect/>
          </a:stretch>
        </p:blipFill>
        <p:spPr bwMode="auto">
          <a:xfrm>
            <a:off x="5410200" y="2514600"/>
            <a:ext cx="3733800" cy="2489200"/>
          </a:xfrm>
          <a:prstGeom prst="rect">
            <a:avLst/>
          </a:prstGeom>
          <a:noFill/>
        </p:spPr>
      </p:pic>
      <p:sp>
        <p:nvSpPr>
          <p:cNvPr id="115714" name="Rectangle 2"/>
          <p:cNvSpPr>
            <a:spLocks noGrp="1" noChangeArrowheads="1"/>
          </p:cNvSpPr>
          <p:nvPr>
            <p:ph type="title"/>
          </p:nvPr>
        </p:nvSpPr>
        <p:spPr/>
        <p:txBody>
          <a:bodyPr/>
          <a:lstStyle/>
          <a:p>
            <a:r>
              <a:rPr lang="en-US" dirty="0" smtClean="0"/>
              <a:t>4. Check </a:t>
            </a:r>
            <a:r>
              <a:rPr lang="en-US" dirty="0"/>
              <a:t>Seating</a:t>
            </a:r>
          </a:p>
        </p:txBody>
      </p:sp>
      <p:sp>
        <p:nvSpPr>
          <p:cNvPr id="115715" name="Rectangle 3"/>
          <p:cNvSpPr>
            <a:spLocks noGrp="1" noChangeArrowheads="1"/>
          </p:cNvSpPr>
          <p:nvPr>
            <p:ph idx="1"/>
          </p:nvPr>
        </p:nvSpPr>
        <p:spPr>
          <a:xfrm>
            <a:off x="381000" y="1828800"/>
            <a:ext cx="6019800" cy="4191000"/>
          </a:xfrm>
        </p:spPr>
        <p:txBody>
          <a:bodyPr/>
          <a:lstStyle/>
          <a:p>
            <a:r>
              <a:rPr lang="en-US" sz="3400" b="0"/>
              <a:t>If not seated, remove, repeat</a:t>
            </a:r>
          </a:p>
          <a:p>
            <a:pPr lvl="1"/>
            <a:r>
              <a:rPr lang="en-US" sz="3000" b="0"/>
              <a:t>Rests fully seated</a:t>
            </a:r>
          </a:p>
          <a:p>
            <a:pPr lvl="1"/>
            <a:r>
              <a:rPr lang="en-US" sz="3000" b="0"/>
              <a:t>Tissue stop contacts cast</a:t>
            </a:r>
          </a:p>
          <a:p>
            <a:pPr lvl="1"/>
            <a:r>
              <a:rPr lang="en-US" sz="3000" b="0"/>
              <a:t>Metal adjacent abutment contacts cast</a:t>
            </a:r>
          </a:p>
          <a:p>
            <a:pPr lvl="1"/>
            <a:r>
              <a:rPr lang="en-US" sz="3000" b="0"/>
              <a:t>No resistance as framework seated</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dirty="0" smtClean="0"/>
              <a:t>5. Check </a:t>
            </a:r>
            <a:r>
              <a:rPr lang="en-US" dirty="0"/>
              <a:t>Peripheries</a:t>
            </a:r>
          </a:p>
        </p:txBody>
      </p:sp>
      <p:sp>
        <p:nvSpPr>
          <p:cNvPr id="114691" name="Rectangle 3"/>
          <p:cNvSpPr>
            <a:spLocks noGrp="1" noChangeArrowheads="1"/>
          </p:cNvSpPr>
          <p:nvPr>
            <p:ph idx="1"/>
          </p:nvPr>
        </p:nvSpPr>
        <p:spPr/>
        <p:txBody>
          <a:bodyPr/>
          <a:lstStyle/>
          <a:p>
            <a:r>
              <a:rPr lang="en-US" b="0" dirty="0"/>
              <a:t>2-3 mm short of </a:t>
            </a:r>
            <a:r>
              <a:rPr lang="en-US" b="0" dirty="0" smtClean="0"/>
              <a:t>vestibule</a:t>
            </a:r>
            <a:endParaRPr lang="en-US" b="0" dirty="0"/>
          </a:p>
          <a:p>
            <a:r>
              <a:rPr lang="en-US" b="0" dirty="0"/>
              <a:t>No displacement when: </a:t>
            </a:r>
          </a:p>
          <a:p>
            <a:pPr lvl="1"/>
            <a:r>
              <a:rPr lang="en-US" b="0" dirty="0"/>
              <a:t>Pull on cheeks, lips</a:t>
            </a:r>
          </a:p>
          <a:p>
            <a:pPr lvl="1"/>
            <a:r>
              <a:rPr lang="en-US" b="0" dirty="0"/>
              <a:t>Patient activates tongue</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dirty="0" smtClean="0"/>
              <a:t>6. Border </a:t>
            </a:r>
            <a:r>
              <a:rPr lang="en-US" dirty="0"/>
              <a:t>Mold</a:t>
            </a:r>
          </a:p>
        </p:txBody>
      </p:sp>
      <p:sp>
        <p:nvSpPr>
          <p:cNvPr id="113667" name="Rectangle 3"/>
          <p:cNvSpPr>
            <a:spLocks noGrp="1" noChangeArrowheads="1"/>
          </p:cNvSpPr>
          <p:nvPr>
            <p:ph idx="1"/>
          </p:nvPr>
        </p:nvSpPr>
        <p:spPr>
          <a:xfrm>
            <a:off x="990600" y="2209800"/>
            <a:ext cx="7164388" cy="990600"/>
          </a:xfrm>
        </p:spPr>
        <p:txBody>
          <a:bodyPr/>
          <a:lstStyle/>
          <a:p>
            <a:r>
              <a:rPr lang="en-US" b="0"/>
              <a:t>Simulate final denture border</a:t>
            </a:r>
          </a:p>
        </p:txBody>
      </p:sp>
      <p:pic>
        <p:nvPicPr>
          <p:cNvPr id="113668" name="Picture 4"/>
          <p:cNvPicPr>
            <a:picLocks noChangeAspect="1" noChangeArrowheads="1"/>
          </p:cNvPicPr>
          <p:nvPr/>
        </p:nvPicPr>
        <p:blipFill>
          <a:blip r:embed="rId3" cstate="print"/>
          <a:srcRect l="10938"/>
          <a:stretch>
            <a:fillRect/>
          </a:stretch>
        </p:blipFill>
        <p:spPr bwMode="auto">
          <a:xfrm>
            <a:off x="2438400" y="3048000"/>
            <a:ext cx="4343400" cy="3251200"/>
          </a:xfrm>
          <a:prstGeom prst="rect">
            <a:avLst/>
          </a:prstGeom>
          <a:noFill/>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381000" y="609600"/>
            <a:ext cx="8534400" cy="1143000"/>
          </a:xfrm>
        </p:spPr>
        <p:txBody>
          <a:bodyPr/>
          <a:lstStyle/>
          <a:p>
            <a:r>
              <a:rPr lang="en-US" dirty="0" smtClean="0"/>
              <a:t>7. Make </a:t>
            </a:r>
            <a:r>
              <a:rPr lang="en-US" dirty="0"/>
              <a:t>Altered Cast Impression</a:t>
            </a:r>
          </a:p>
        </p:txBody>
      </p:sp>
      <p:sp>
        <p:nvSpPr>
          <p:cNvPr id="112643" name="Rectangle 3"/>
          <p:cNvSpPr>
            <a:spLocks noGrp="1" noChangeArrowheads="1"/>
          </p:cNvSpPr>
          <p:nvPr>
            <p:ph idx="1"/>
          </p:nvPr>
        </p:nvSpPr>
        <p:spPr>
          <a:xfrm>
            <a:off x="609600" y="1981200"/>
            <a:ext cx="4953000" cy="3124200"/>
          </a:xfrm>
        </p:spPr>
        <p:txBody>
          <a:bodyPr/>
          <a:lstStyle/>
          <a:p>
            <a:r>
              <a:rPr lang="en-US" sz="3400" b="0" dirty="0"/>
              <a:t>Ensure tray is well retained by framework</a:t>
            </a:r>
          </a:p>
          <a:p>
            <a:r>
              <a:rPr lang="en-US" sz="3400" b="0" dirty="0"/>
              <a:t>Remove wax spacer</a:t>
            </a:r>
          </a:p>
          <a:p>
            <a:r>
              <a:rPr lang="en-US" sz="3400" b="0" dirty="0"/>
              <a:t>Coat tray with </a:t>
            </a:r>
            <a:r>
              <a:rPr lang="en-US" sz="3400" b="0" dirty="0" smtClean="0"/>
              <a:t>adhesive If you want to make impression with addition silicone</a:t>
            </a:r>
            <a:endParaRPr lang="en-US" sz="3400" b="0" dirty="0"/>
          </a:p>
        </p:txBody>
      </p:sp>
      <p:pic>
        <p:nvPicPr>
          <p:cNvPr id="112644" name="Picture 4"/>
          <p:cNvPicPr>
            <a:picLocks noChangeAspect="1" noChangeArrowheads="1"/>
          </p:cNvPicPr>
          <p:nvPr/>
        </p:nvPicPr>
        <p:blipFill>
          <a:blip r:embed="rId3" cstate="print"/>
          <a:srcRect/>
          <a:stretch>
            <a:fillRect/>
          </a:stretch>
        </p:blipFill>
        <p:spPr bwMode="auto">
          <a:xfrm>
            <a:off x="5410200" y="3048000"/>
            <a:ext cx="3390900" cy="2260600"/>
          </a:xfrm>
          <a:prstGeom prst="rect">
            <a:avLst/>
          </a:prstGeom>
          <a:noFill/>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85800" y="533400"/>
            <a:ext cx="7772400" cy="1143000"/>
          </a:xfrm>
        </p:spPr>
        <p:txBody>
          <a:bodyPr/>
          <a:lstStyle/>
          <a:p>
            <a:r>
              <a:rPr lang="en-US" sz="4000" dirty="0"/>
              <a:t>Altered Cast </a:t>
            </a:r>
            <a:r>
              <a:rPr lang="en-US" sz="4000" dirty="0" smtClean="0"/>
              <a:t>Impression Material</a:t>
            </a:r>
            <a:endParaRPr lang="en-US" sz="4000" dirty="0"/>
          </a:p>
        </p:txBody>
      </p:sp>
      <p:sp>
        <p:nvSpPr>
          <p:cNvPr id="111619" name="Rectangle 3"/>
          <p:cNvSpPr>
            <a:spLocks noGrp="1" noChangeArrowheads="1"/>
          </p:cNvSpPr>
          <p:nvPr>
            <p:ph idx="1"/>
          </p:nvPr>
        </p:nvSpPr>
        <p:spPr>
          <a:xfrm>
            <a:off x="533400" y="2209800"/>
            <a:ext cx="8229600" cy="4243388"/>
          </a:xfrm>
        </p:spPr>
        <p:txBody>
          <a:bodyPr/>
          <a:lstStyle/>
          <a:p>
            <a:pPr marL="342900" lvl="1" indent="-342900">
              <a:lnSpc>
                <a:spcPct val="90000"/>
              </a:lnSpc>
              <a:buClr>
                <a:srgbClr val="FFFF00"/>
              </a:buClr>
              <a:buFont typeface="Symbol" pitchFamily="1" charset="2"/>
              <a:buChar char="·"/>
            </a:pPr>
            <a:r>
              <a:rPr lang="en-US" dirty="0"/>
              <a:t>Polyvinyl </a:t>
            </a:r>
            <a:r>
              <a:rPr lang="en-US" dirty="0" err="1" smtClean="0"/>
              <a:t>siloxane</a:t>
            </a:r>
            <a:r>
              <a:rPr lang="en-US" dirty="0" smtClean="0"/>
              <a:t> (Light or medium body)</a:t>
            </a:r>
          </a:p>
          <a:p>
            <a:pPr>
              <a:lnSpc>
                <a:spcPct val="90000"/>
              </a:lnSpc>
              <a:buNone/>
            </a:pPr>
            <a:r>
              <a:rPr lang="en-US" dirty="0" smtClean="0">
                <a:solidFill>
                  <a:srgbClr val="FF0000"/>
                </a:solidFill>
              </a:rPr>
              <a:t>                       OR</a:t>
            </a:r>
          </a:p>
          <a:p>
            <a:pPr>
              <a:lnSpc>
                <a:spcPct val="90000"/>
              </a:lnSpc>
            </a:pPr>
            <a:r>
              <a:rPr lang="en-US" dirty="0" smtClean="0">
                <a:solidFill>
                  <a:srgbClr val="FFFF00"/>
                </a:solidFill>
              </a:rPr>
              <a:t>Metallic oxide paste impression material</a:t>
            </a:r>
          </a:p>
          <a:p>
            <a:pPr>
              <a:lnSpc>
                <a:spcPct val="90000"/>
              </a:lnSpc>
            </a:pPr>
            <a:endParaRPr lang="en-US" b="0" dirty="0"/>
          </a:p>
          <a:p>
            <a:pPr>
              <a:lnSpc>
                <a:spcPct val="90000"/>
              </a:lnSpc>
              <a:buNone/>
            </a:pPr>
            <a:r>
              <a:rPr lang="en-US" sz="2800" dirty="0" smtClean="0"/>
              <a:t>       Carefully </a:t>
            </a:r>
            <a:r>
              <a:rPr lang="en-US" sz="2800" dirty="0"/>
              <a:t>load </a:t>
            </a:r>
            <a:r>
              <a:rPr lang="en-US" sz="2800" dirty="0" smtClean="0"/>
              <a:t>tray</a:t>
            </a:r>
          </a:p>
          <a:p>
            <a:pPr>
              <a:lnSpc>
                <a:spcPct val="90000"/>
              </a:lnSpc>
              <a:buNone/>
            </a:pPr>
            <a:r>
              <a:rPr lang="en-US" sz="2800" dirty="0" smtClean="0"/>
              <a:t>       No </a:t>
            </a:r>
            <a:r>
              <a:rPr lang="en-US" sz="2800" dirty="0"/>
              <a:t>material under rests, </a:t>
            </a:r>
            <a:r>
              <a:rPr lang="en-US" sz="2800" dirty="0" smtClean="0"/>
              <a:t>guiding planes, </a:t>
            </a:r>
            <a:r>
              <a:rPr lang="en-US" sz="2800" dirty="0"/>
              <a:t>max. </a:t>
            </a:r>
            <a:r>
              <a:rPr lang="en-US" sz="2800" dirty="0" smtClean="0"/>
              <a:t>   </a:t>
            </a:r>
          </a:p>
          <a:p>
            <a:pPr>
              <a:lnSpc>
                <a:spcPct val="90000"/>
              </a:lnSpc>
              <a:buNone/>
            </a:pPr>
            <a:r>
              <a:rPr lang="en-US" sz="2800" dirty="0" smtClean="0"/>
              <a:t>       major connector, etc.</a:t>
            </a:r>
            <a:endParaRPr lang="en-US" sz="2800" dirty="0"/>
          </a:p>
          <a:p>
            <a:pPr>
              <a:lnSpc>
                <a:spcPct val="90000"/>
              </a:lnSpc>
              <a:buNone/>
            </a:pPr>
            <a:r>
              <a:rPr lang="en-US" sz="2800" dirty="0" smtClean="0"/>
              <a:t>       Seat </a:t>
            </a:r>
            <a:r>
              <a:rPr lang="en-US" sz="2800" dirty="0"/>
              <a:t>with pressure over </a:t>
            </a:r>
            <a:r>
              <a:rPr lang="en-US" sz="3600" dirty="0">
                <a:solidFill>
                  <a:srgbClr val="FF0000"/>
                </a:solidFill>
              </a:rPr>
              <a:t>R</a:t>
            </a:r>
            <a:r>
              <a:rPr lang="en-US" sz="3600" dirty="0" smtClean="0">
                <a:solidFill>
                  <a:srgbClr val="FF0000"/>
                </a:solidFill>
              </a:rPr>
              <a:t>ests</a:t>
            </a:r>
            <a:endParaRPr lang="en-US" sz="3600" dirty="0">
              <a:solidFill>
                <a:srgbClr val="FF0000"/>
              </a:solidFill>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ChangeArrowheads="1"/>
          </p:cNvSpPr>
          <p:nvPr/>
        </p:nvSpPr>
        <p:spPr bwMode="auto">
          <a:xfrm>
            <a:off x="990600" y="4038600"/>
            <a:ext cx="7620000" cy="2514600"/>
          </a:xfrm>
          <a:prstGeom prst="rect">
            <a:avLst/>
          </a:prstGeom>
          <a:solidFill>
            <a:schemeClr val="accent1"/>
          </a:solidFill>
          <a:ln w="12700" cap="sq">
            <a:solidFill>
              <a:schemeClr val="tx1"/>
            </a:solidFill>
            <a:miter lim="800000"/>
            <a:headEnd type="none" w="sm" len="sm"/>
            <a:tailEnd type="none" w="sm" len="sm"/>
          </a:ln>
          <a:effectLst>
            <a:outerShdw dist="107763" dir="2700000" algn="ctr" rotWithShape="0">
              <a:schemeClr val="bg2"/>
            </a:outerShdw>
          </a:effectLst>
        </p:spPr>
        <p:txBody>
          <a:bodyPr wrap="none" anchor="ctr"/>
          <a:lstStyle/>
          <a:p>
            <a:endParaRPr lang="en-US"/>
          </a:p>
        </p:txBody>
      </p:sp>
      <p:sp>
        <p:nvSpPr>
          <p:cNvPr id="110594" name="Rectangle 2"/>
          <p:cNvSpPr>
            <a:spLocks noGrp="1" noChangeArrowheads="1"/>
          </p:cNvSpPr>
          <p:nvPr>
            <p:ph type="title"/>
          </p:nvPr>
        </p:nvSpPr>
        <p:spPr/>
        <p:txBody>
          <a:bodyPr/>
          <a:lstStyle/>
          <a:p>
            <a:r>
              <a:rPr lang="en-US" dirty="0"/>
              <a:t>No Pressure Over </a:t>
            </a:r>
            <a:r>
              <a:rPr lang="en-US" dirty="0" err="1"/>
              <a:t>Gridwork</a:t>
            </a:r>
            <a:endParaRPr lang="en-US" dirty="0"/>
          </a:p>
        </p:txBody>
      </p:sp>
      <p:sp>
        <p:nvSpPr>
          <p:cNvPr id="110595" name="Rectangle 3"/>
          <p:cNvSpPr>
            <a:spLocks noGrp="1" noChangeArrowheads="1"/>
          </p:cNvSpPr>
          <p:nvPr>
            <p:ph idx="1"/>
          </p:nvPr>
        </p:nvSpPr>
        <p:spPr>
          <a:xfrm>
            <a:off x="1370013" y="2233613"/>
            <a:ext cx="6859587" cy="4114800"/>
          </a:xfrm>
        </p:spPr>
        <p:txBody>
          <a:bodyPr/>
          <a:lstStyle/>
          <a:p>
            <a:r>
              <a:rPr lang="en-US" sz="3400" b="0"/>
              <a:t>Fulcruming or tissue compression</a:t>
            </a:r>
          </a:p>
          <a:p>
            <a:r>
              <a:rPr lang="en-US" sz="3400" b="0"/>
              <a:t>Spring back and lack of tissue contact</a:t>
            </a:r>
          </a:p>
        </p:txBody>
      </p:sp>
      <p:pic>
        <p:nvPicPr>
          <p:cNvPr id="110596" name="Picture 4"/>
          <p:cNvPicPr>
            <a:picLocks noChangeAspect="1" noChangeArrowheads="1"/>
          </p:cNvPicPr>
          <p:nvPr/>
        </p:nvPicPr>
        <p:blipFill>
          <a:blip r:embed="rId3" cstate="print"/>
          <a:srcRect/>
          <a:stretch>
            <a:fillRect/>
          </a:stretch>
        </p:blipFill>
        <p:spPr bwMode="auto">
          <a:xfrm>
            <a:off x="1600200" y="4419600"/>
            <a:ext cx="6376988" cy="1652588"/>
          </a:xfrm>
          <a:prstGeom prst="rect">
            <a:avLst/>
          </a:prstGeom>
          <a:noFill/>
          <a:ln w="12700" cap="sq">
            <a:noFill/>
            <a:miter lim="800000"/>
            <a:headEnd type="none" w="sm" len="sm"/>
            <a:tailEnd type="none" w="sm" len="sm"/>
          </a:ln>
          <a:effec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3600" dirty="0" smtClean="0"/>
              <a:t>Contour and Quality of the Residual Ridge (</a:t>
            </a:r>
            <a:r>
              <a:rPr lang="en-US" sz="3600" dirty="0" err="1" smtClean="0"/>
              <a:t>Mandibular</a:t>
            </a:r>
            <a:r>
              <a:rPr lang="en-US" sz="3600" dirty="0" smtClean="0"/>
              <a:t>)</a:t>
            </a:r>
            <a:endParaRPr lang="en-US" sz="3600"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2438400" y="2133600"/>
            <a:ext cx="4810125" cy="3362325"/>
          </a:xfrm>
          <a:prstGeom prst="rect">
            <a:avLst/>
          </a:prstGeom>
          <a:noFill/>
          <a:ln w="9525">
            <a:noFill/>
            <a:miter lim="800000"/>
            <a:headEnd/>
            <a:tailEnd/>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87388" y="392113"/>
            <a:ext cx="8228012" cy="1341437"/>
          </a:xfrm>
        </p:spPr>
        <p:txBody>
          <a:bodyPr/>
          <a:lstStyle/>
          <a:p>
            <a:r>
              <a:rPr lang="en-US" dirty="0" smtClean="0"/>
              <a:t>8. Remove </a:t>
            </a:r>
            <a:r>
              <a:rPr lang="en-US" dirty="0"/>
              <a:t>&amp; Inspect Impression</a:t>
            </a:r>
          </a:p>
        </p:txBody>
      </p:sp>
      <p:sp>
        <p:nvSpPr>
          <p:cNvPr id="109571" name="Rectangle 3"/>
          <p:cNvSpPr>
            <a:spLocks noGrp="1" noChangeArrowheads="1"/>
          </p:cNvSpPr>
          <p:nvPr>
            <p:ph idx="1"/>
          </p:nvPr>
        </p:nvSpPr>
        <p:spPr>
          <a:xfrm>
            <a:off x="914400" y="2362200"/>
            <a:ext cx="4800600" cy="2797175"/>
          </a:xfrm>
        </p:spPr>
        <p:txBody>
          <a:bodyPr/>
          <a:lstStyle/>
          <a:p>
            <a:r>
              <a:rPr lang="en-US" sz="3000" b="0" dirty="0"/>
              <a:t>Absence of voids</a:t>
            </a:r>
          </a:p>
          <a:p>
            <a:r>
              <a:rPr lang="en-US" sz="3000" b="0" dirty="0"/>
              <a:t>Minimal </a:t>
            </a:r>
            <a:r>
              <a:rPr lang="en-US" sz="3000" b="0" dirty="0" err="1"/>
              <a:t>burnthrough</a:t>
            </a:r>
            <a:endParaRPr lang="en-US" sz="3000" b="0" dirty="0"/>
          </a:p>
          <a:p>
            <a:r>
              <a:rPr lang="en-US" sz="3000" b="0" dirty="0"/>
              <a:t>Covers supporting tissues</a:t>
            </a:r>
          </a:p>
          <a:p>
            <a:r>
              <a:rPr lang="en-US" sz="3000" b="0" dirty="0"/>
              <a:t>Fully seated, etc.</a:t>
            </a:r>
          </a:p>
        </p:txBody>
      </p:sp>
      <p:pic>
        <p:nvPicPr>
          <p:cNvPr id="109572" name="Picture 4"/>
          <p:cNvPicPr>
            <a:picLocks noChangeAspect="1" noChangeArrowheads="1"/>
          </p:cNvPicPr>
          <p:nvPr/>
        </p:nvPicPr>
        <p:blipFill>
          <a:blip r:embed="rId3" cstate="print"/>
          <a:srcRect l="12245" r="8163"/>
          <a:stretch>
            <a:fillRect/>
          </a:stretch>
        </p:blipFill>
        <p:spPr bwMode="auto">
          <a:xfrm>
            <a:off x="5105400" y="2133600"/>
            <a:ext cx="3657600" cy="3063875"/>
          </a:xfrm>
          <a:prstGeom prst="rect">
            <a:avLst/>
          </a:prstGeom>
          <a:noFill/>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838200" y="609600"/>
            <a:ext cx="7772400" cy="1217613"/>
          </a:xfrm>
        </p:spPr>
        <p:txBody>
          <a:bodyPr/>
          <a:lstStyle/>
          <a:p>
            <a:r>
              <a:rPr lang="en-US" dirty="0" smtClean="0"/>
              <a:t>9. Send </a:t>
            </a:r>
            <a:r>
              <a:rPr lang="en-US" dirty="0"/>
              <a:t>to Laboratory</a:t>
            </a:r>
          </a:p>
        </p:txBody>
      </p:sp>
      <p:sp>
        <p:nvSpPr>
          <p:cNvPr id="108547" name="Rectangle 3"/>
          <p:cNvSpPr>
            <a:spLocks noGrp="1" noChangeArrowheads="1"/>
          </p:cNvSpPr>
          <p:nvPr>
            <p:ph idx="1"/>
          </p:nvPr>
        </p:nvSpPr>
        <p:spPr>
          <a:xfrm>
            <a:off x="381000" y="1981200"/>
            <a:ext cx="5181600" cy="3124200"/>
          </a:xfrm>
        </p:spPr>
        <p:txBody>
          <a:bodyPr/>
          <a:lstStyle/>
          <a:p>
            <a:r>
              <a:rPr lang="en-US" sz="3000" dirty="0"/>
              <a:t>Lab Steps</a:t>
            </a:r>
          </a:p>
          <a:p>
            <a:pPr lvl="1"/>
            <a:r>
              <a:rPr lang="en-US" sz="2800" dirty="0"/>
              <a:t>Section residual ridge from cast</a:t>
            </a:r>
          </a:p>
          <a:p>
            <a:pPr lvl="1"/>
            <a:r>
              <a:rPr lang="en-US" sz="2800" u="sng" dirty="0"/>
              <a:t>Ensure no contact between impression &amp; cast</a:t>
            </a:r>
          </a:p>
          <a:p>
            <a:pPr lvl="1"/>
            <a:r>
              <a:rPr lang="en-US" sz="2800" dirty="0"/>
              <a:t>Place retentive grooves in cast</a:t>
            </a:r>
          </a:p>
          <a:p>
            <a:pPr lvl="1"/>
            <a:r>
              <a:rPr lang="en-US" sz="2800" dirty="0"/>
              <a:t>Sticky wax in place</a:t>
            </a:r>
          </a:p>
        </p:txBody>
      </p:sp>
      <p:pic>
        <p:nvPicPr>
          <p:cNvPr id="108549" name="Picture 5"/>
          <p:cNvPicPr>
            <a:picLocks noChangeAspect="1" noChangeArrowheads="1"/>
          </p:cNvPicPr>
          <p:nvPr/>
        </p:nvPicPr>
        <p:blipFill>
          <a:blip r:embed="rId3" cstate="print"/>
          <a:srcRect l="29213" b="12360"/>
          <a:stretch>
            <a:fillRect/>
          </a:stretch>
        </p:blipFill>
        <p:spPr bwMode="auto">
          <a:xfrm>
            <a:off x="5638800" y="2743200"/>
            <a:ext cx="3314700" cy="2735263"/>
          </a:xfrm>
          <a:prstGeom prst="rect">
            <a:avLst/>
          </a:prstGeom>
          <a:noFill/>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6" name="Picture 6"/>
          <p:cNvPicPr>
            <a:picLocks noChangeAspect="1" noChangeArrowheads="1"/>
          </p:cNvPicPr>
          <p:nvPr/>
        </p:nvPicPr>
        <p:blipFill>
          <a:blip r:embed="rId3" cstate="print"/>
          <a:srcRect l="8450" r="15492" b="1408"/>
          <a:stretch>
            <a:fillRect/>
          </a:stretch>
        </p:blipFill>
        <p:spPr bwMode="auto">
          <a:xfrm>
            <a:off x="457200" y="685800"/>
            <a:ext cx="2971800" cy="2709863"/>
          </a:xfrm>
          <a:prstGeom prst="rect">
            <a:avLst/>
          </a:prstGeom>
          <a:noFill/>
        </p:spPr>
      </p:pic>
      <p:sp>
        <p:nvSpPr>
          <p:cNvPr id="107522" name="Rectangle 2"/>
          <p:cNvSpPr>
            <a:spLocks noGrp="1" noChangeArrowheads="1"/>
          </p:cNvSpPr>
          <p:nvPr>
            <p:ph type="title"/>
          </p:nvPr>
        </p:nvSpPr>
        <p:spPr>
          <a:xfrm>
            <a:off x="3962400" y="457200"/>
            <a:ext cx="4495800" cy="1217613"/>
          </a:xfrm>
        </p:spPr>
        <p:txBody>
          <a:bodyPr/>
          <a:lstStyle/>
          <a:p>
            <a:r>
              <a:rPr lang="en-US" dirty="0"/>
              <a:t>Lab Steps</a:t>
            </a:r>
          </a:p>
        </p:txBody>
      </p:sp>
      <p:sp>
        <p:nvSpPr>
          <p:cNvPr id="107523" name="Rectangle 3"/>
          <p:cNvSpPr>
            <a:spLocks noGrp="1" noChangeArrowheads="1"/>
          </p:cNvSpPr>
          <p:nvPr>
            <p:ph idx="1"/>
          </p:nvPr>
        </p:nvSpPr>
        <p:spPr>
          <a:xfrm>
            <a:off x="3429000" y="1828800"/>
            <a:ext cx="5499100" cy="3276600"/>
          </a:xfrm>
        </p:spPr>
        <p:txBody>
          <a:bodyPr/>
          <a:lstStyle/>
          <a:p>
            <a:pPr lvl="1"/>
            <a:r>
              <a:rPr lang="en-US" sz="3000" dirty="0">
                <a:solidFill>
                  <a:schemeClr val="tx1"/>
                </a:solidFill>
              </a:rPr>
              <a:t>Box impression</a:t>
            </a:r>
          </a:p>
          <a:p>
            <a:pPr lvl="1"/>
            <a:r>
              <a:rPr lang="en-US" sz="3000" dirty="0">
                <a:solidFill>
                  <a:schemeClr val="tx1"/>
                </a:solidFill>
              </a:rPr>
              <a:t>Ensure water tight seal</a:t>
            </a:r>
          </a:p>
          <a:p>
            <a:pPr lvl="1"/>
            <a:r>
              <a:rPr lang="en-US" sz="3000" dirty="0">
                <a:solidFill>
                  <a:schemeClr val="tx1"/>
                </a:solidFill>
              </a:rPr>
              <a:t>Seal retainer, major &amp; minor connector borders</a:t>
            </a:r>
          </a:p>
          <a:p>
            <a:pPr lvl="1"/>
            <a:r>
              <a:rPr lang="en-US" sz="3000" dirty="0">
                <a:solidFill>
                  <a:schemeClr val="tx1"/>
                </a:solidFill>
              </a:rPr>
              <a:t>Pour new ridge areas in </a:t>
            </a:r>
            <a:br>
              <a:rPr lang="en-US" sz="3000" dirty="0">
                <a:solidFill>
                  <a:schemeClr val="tx1"/>
                </a:solidFill>
              </a:rPr>
            </a:br>
            <a:r>
              <a:rPr lang="en-US" sz="3000" dirty="0">
                <a:solidFill>
                  <a:schemeClr val="tx1"/>
                </a:solidFill>
              </a:rPr>
              <a:t>different color stone</a:t>
            </a:r>
          </a:p>
        </p:txBody>
      </p:sp>
      <p:pic>
        <p:nvPicPr>
          <p:cNvPr id="107527" name="Picture 7"/>
          <p:cNvPicPr>
            <a:picLocks noChangeAspect="1" noChangeArrowheads="1"/>
          </p:cNvPicPr>
          <p:nvPr/>
        </p:nvPicPr>
        <p:blipFill>
          <a:blip r:embed="rId4" cstate="print"/>
          <a:srcRect l="16667" t="12500" r="11110"/>
          <a:stretch>
            <a:fillRect/>
          </a:stretch>
        </p:blipFill>
        <p:spPr bwMode="auto">
          <a:xfrm>
            <a:off x="517525" y="3505200"/>
            <a:ext cx="2911475" cy="2482850"/>
          </a:xfrm>
          <a:prstGeom prst="rect">
            <a:avLst/>
          </a:prstGeom>
          <a:noFill/>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4876800"/>
            <a:ext cx="7772400" cy="1143000"/>
          </a:xfrm>
        </p:spPr>
        <p:txBody>
          <a:bodyPr/>
          <a:lstStyle/>
          <a:p>
            <a:pPr lvl="1"/>
            <a:r>
              <a:rPr lang="en-US" sz="3600" dirty="0" smtClean="0"/>
              <a:t>Pour new ridge areas in different color stone</a:t>
            </a:r>
            <a:br>
              <a:rPr lang="en-US" sz="3600" dirty="0" smtClean="0"/>
            </a:br>
            <a:endParaRPr lang="en-US" dirty="0"/>
          </a:p>
        </p:txBody>
      </p:sp>
      <p:pic>
        <p:nvPicPr>
          <p:cNvPr id="4" name="Picture 2"/>
          <p:cNvPicPr>
            <a:picLocks noGrp="1" noChangeAspect="1" noChangeArrowheads="1"/>
          </p:cNvPicPr>
          <p:nvPr>
            <p:ph idx="1"/>
          </p:nvPr>
        </p:nvPicPr>
        <p:blipFill>
          <a:blip r:embed="rId2" cstate="print"/>
          <a:stretch>
            <a:fillRect/>
          </a:stretch>
        </p:blipFill>
        <p:spPr bwMode="auto">
          <a:xfrm>
            <a:off x="1066800" y="1676400"/>
            <a:ext cx="7772400" cy="2746751"/>
          </a:xfrm>
          <a:prstGeom prst="rect">
            <a:avLst/>
          </a:prstGeom>
          <a:noFill/>
          <a:ln w="9525">
            <a:noFill/>
            <a:miter lim="800000"/>
            <a:headEnd/>
            <a:tailEnd/>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sz="4000" dirty="0"/>
              <a:t>Problems with the Altered Cast Technique</a:t>
            </a:r>
          </a:p>
        </p:txBody>
      </p:sp>
      <p:sp>
        <p:nvSpPr>
          <p:cNvPr id="106499" name="Rectangle 3"/>
          <p:cNvSpPr>
            <a:spLocks noGrp="1" noChangeArrowheads="1"/>
          </p:cNvSpPr>
          <p:nvPr>
            <p:ph idx="1"/>
          </p:nvPr>
        </p:nvSpPr>
        <p:spPr>
          <a:xfrm>
            <a:off x="1295400" y="2438400"/>
            <a:ext cx="6489700" cy="3100388"/>
          </a:xfrm>
        </p:spPr>
        <p:txBody>
          <a:bodyPr/>
          <a:lstStyle/>
          <a:p>
            <a:r>
              <a:rPr lang="en-US" sz="3000" b="0"/>
              <a:t>If tray is added carelessly, it can alter passive relationship</a:t>
            </a:r>
          </a:p>
          <a:p>
            <a:r>
              <a:rPr lang="en-US" sz="3000" b="0"/>
              <a:t>Excess impression material under framework</a:t>
            </a:r>
          </a:p>
          <a:p>
            <a:r>
              <a:rPr lang="en-US" sz="3000" b="0"/>
              <a:t>If inadequately sealed, stone over teeth, can’t articulate model</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2590800"/>
            <a:ext cx="7772400" cy="1143000"/>
          </a:xfrm>
        </p:spPr>
        <p:txBody>
          <a:bodyPr/>
          <a:lstStyle/>
          <a:p>
            <a:r>
              <a:rPr lang="en-US" sz="3600" dirty="0" smtClean="0"/>
              <a:t>Why is the altered cast method most commonly used for </a:t>
            </a:r>
            <a:r>
              <a:rPr lang="en-US" sz="3600" dirty="0" err="1" smtClean="0"/>
              <a:t>mandibular</a:t>
            </a:r>
            <a:r>
              <a:rPr lang="en-US" sz="3600" dirty="0" smtClean="0"/>
              <a:t> distal extension RPD not for maxillary? </a:t>
            </a:r>
            <a:endParaRPr lang="en-US" sz="3600" dirty="0"/>
          </a:p>
        </p:txBody>
      </p:sp>
      <p:pic>
        <p:nvPicPr>
          <p:cNvPr id="4" name="Picture 3" descr="MCj04238280000[1]"/>
          <p:cNvPicPr>
            <a:picLocks noGrp="1" noChangeAspect="1" noChangeArrowheads="1"/>
          </p:cNvPicPr>
          <p:nvPr>
            <p:ph idx="1"/>
          </p:nvPr>
        </p:nvPicPr>
        <p:blipFill>
          <a:blip r:embed="rId3" cstate="print"/>
          <a:srcRect/>
          <a:stretch>
            <a:fillRect/>
          </a:stretch>
        </p:blipFill>
        <p:spPr>
          <a:xfrm>
            <a:off x="7620000" y="228600"/>
            <a:ext cx="1257300" cy="1993900"/>
          </a:xfrm>
          <a:prstGeom prst="rect">
            <a:avLst/>
          </a:prstGeom>
          <a:noFill/>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2590800"/>
            <a:ext cx="7772400" cy="1143000"/>
          </a:xfrm>
        </p:spPr>
        <p:txBody>
          <a:bodyPr/>
          <a:lstStyle/>
          <a:p>
            <a:r>
              <a:rPr lang="en-US" sz="4000" dirty="0" smtClean="0"/>
              <a:t>Why is the altered cast method seldom used in the maxillary arch? </a:t>
            </a:r>
            <a:endParaRPr lang="en-US" sz="4000" dirty="0"/>
          </a:p>
        </p:txBody>
      </p:sp>
      <p:pic>
        <p:nvPicPr>
          <p:cNvPr id="4" name="Picture 3" descr="MCj04238280000[1]"/>
          <p:cNvPicPr>
            <a:picLocks noGrp="1" noChangeAspect="1" noChangeArrowheads="1"/>
          </p:cNvPicPr>
          <p:nvPr>
            <p:ph idx="1"/>
          </p:nvPr>
        </p:nvPicPr>
        <p:blipFill>
          <a:blip r:embed="rId3" cstate="print"/>
          <a:srcRect/>
          <a:stretch>
            <a:fillRect/>
          </a:stretch>
        </p:blipFill>
        <p:spPr>
          <a:xfrm>
            <a:off x="7620000" y="228600"/>
            <a:ext cx="1257300" cy="1993900"/>
          </a:xfrm>
          <a:prstGeom prst="rect">
            <a:avLst/>
          </a:prstGeom>
          <a:noFill/>
          <a:ln/>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304800"/>
            <a:ext cx="7772400" cy="1217613"/>
          </a:xfrm>
        </p:spPr>
        <p:txBody>
          <a:bodyPr/>
          <a:lstStyle/>
          <a:p>
            <a:r>
              <a:rPr lang="en-US" dirty="0"/>
              <a:t>Record Base for Wax Setup</a:t>
            </a:r>
          </a:p>
        </p:txBody>
      </p:sp>
      <p:sp>
        <p:nvSpPr>
          <p:cNvPr id="105475" name="Rectangle 3"/>
          <p:cNvSpPr>
            <a:spLocks noGrp="1" noChangeArrowheads="1"/>
          </p:cNvSpPr>
          <p:nvPr>
            <p:ph idx="1"/>
          </p:nvPr>
        </p:nvSpPr>
        <p:spPr>
          <a:xfrm>
            <a:off x="228600" y="1828800"/>
            <a:ext cx="5638800" cy="4800600"/>
          </a:xfrm>
        </p:spPr>
        <p:txBody>
          <a:bodyPr/>
          <a:lstStyle/>
          <a:p>
            <a:r>
              <a:rPr lang="en-US" sz="3400" dirty="0"/>
              <a:t>Place Denture Base</a:t>
            </a:r>
          </a:p>
          <a:p>
            <a:pPr lvl="1"/>
            <a:r>
              <a:rPr lang="en-US" sz="3000" dirty="0"/>
              <a:t>Hard </a:t>
            </a:r>
            <a:r>
              <a:rPr lang="en-US" sz="3000" dirty="0" err="1"/>
              <a:t>baseplate</a:t>
            </a:r>
            <a:r>
              <a:rPr lang="en-US" sz="3000" dirty="0"/>
              <a:t> wax</a:t>
            </a:r>
          </a:p>
          <a:p>
            <a:pPr lvl="2"/>
            <a:r>
              <a:rPr lang="en-US" sz="2500" dirty="0"/>
              <a:t>Easier to remove during processing</a:t>
            </a:r>
          </a:p>
          <a:p>
            <a:pPr lvl="2"/>
            <a:r>
              <a:rPr lang="en-US" sz="2500" dirty="0"/>
              <a:t>Can melt or distort</a:t>
            </a:r>
          </a:p>
          <a:p>
            <a:pPr lvl="1"/>
            <a:r>
              <a:rPr lang="en-US" sz="3000" dirty="0"/>
              <a:t>Acrylic resin</a:t>
            </a:r>
          </a:p>
          <a:p>
            <a:pPr lvl="2"/>
            <a:r>
              <a:rPr lang="en-US" sz="2500" dirty="0"/>
              <a:t>Harder to remove</a:t>
            </a:r>
          </a:p>
          <a:p>
            <a:pPr lvl="2"/>
            <a:r>
              <a:rPr lang="en-US" sz="2500" dirty="0"/>
              <a:t>More rigid and </a:t>
            </a:r>
            <a:r>
              <a:rPr lang="en-US" sz="2400" dirty="0"/>
              <a:t>stable for jaw relation</a:t>
            </a:r>
          </a:p>
        </p:txBody>
      </p:sp>
      <p:pic>
        <p:nvPicPr>
          <p:cNvPr id="105477" name="Picture 5"/>
          <p:cNvPicPr>
            <a:picLocks noChangeAspect="1" noChangeArrowheads="1"/>
          </p:cNvPicPr>
          <p:nvPr/>
        </p:nvPicPr>
        <p:blipFill>
          <a:blip r:embed="rId3" cstate="print"/>
          <a:srcRect/>
          <a:stretch>
            <a:fillRect/>
          </a:stretch>
        </p:blipFill>
        <p:spPr bwMode="auto">
          <a:xfrm>
            <a:off x="5181600" y="2362200"/>
            <a:ext cx="3733800" cy="2489200"/>
          </a:xfrm>
          <a:prstGeom prst="rect">
            <a:avLst/>
          </a:prstGeom>
          <a:noFill/>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t>Jaw Relation Records</a:t>
            </a:r>
          </a:p>
        </p:txBody>
      </p:sp>
      <p:sp>
        <p:nvSpPr>
          <p:cNvPr id="104451" name="Rectangle 3"/>
          <p:cNvSpPr>
            <a:spLocks noGrp="1" noChangeArrowheads="1"/>
          </p:cNvSpPr>
          <p:nvPr>
            <p:ph idx="1"/>
          </p:nvPr>
        </p:nvSpPr>
        <p:spPr>
          <a:xfrm>
            <a:off x="228600" y="2057400"/>
            <a:ext cx="6489700" cy="4114800"/>
          </a:xfrm>
        </p:spPr>
        <p:txBody>
          <a:bodyPr/>
          <a:lstStyle/>
          <a:p>
            <a:r>
              <a:rPr lang="en-US" sz="3400" dirty="0"/>
              <a:t>Mount Casts on Articulators</a:t>
            </a:r>
          </a:p>
          <a:p>
            <a:pPr lvl="1"/>
            <a:r>
              <a:rPr lang="en-US" sz="3000" dirty="0" smtClean="0"/>
              <a:t>Centric </a:t>
            </a:r>
            <a:r>
              <a:rPr lang="en-US" sz="3000" dirty="0"/>
              <a:t>Record</a:t>
            </a:r>
          </a:p>
          <a:p>
            <a:pPr lvl="2"/>
            <a:r>
              <a:rPr lang="en-US" sz="2500" dirty="0"/>
              <a:t> Maxilla to mandible position</a:t>
            </a:r>
          </a:p>
          <a:p>
            <a:pPr lvl="1"/>
            <a:r>
              <a:rPr lang="en-US" sz="3000" dirty="0"/>
              <a:t>Protrusive Record</a:t>
            </a:r>
          </a:p>
          <a:p>
            <a:pPr lvl="2"/>
            <a:r>
              <a:rPr lang="en-US" sz="2500" dirty="0"/>
              <a:t>Program articulator for excursions</a:t>
            </a:r>
          </a:p>
        </p:txBody>
      </p:sp>
      <p:pic>
        <p:nvPicPr>
          <p:cNvPr id="104453" name="Picture 5"/>
          <p:cNvPicPr>
            <a:picLocks noChangeAspect="1" noChangeArrowheads="1"/>
          </p:cNvPicPr>
          <p:nvPr/>
        </p:nvPicPr>
        <p:blipFill>
          <a:blip r:embed="rId3" cstate="print"/>
          <a:srcRect/>
          <a:stretch>
            <a:fillRect/>
          </a:stretch>
        </p:blipFill>
        <p:spPr bwMode="auto">
          <a:xfrm>
            <a:off x="5981700" y="2286000"/>
            <a:ext cx="3162300" cy="2108200"/>
          </a:xfrm>
          <a:prstGeom prst="rect">
            <a:avLst/>
          </a:prstGeom>
          <a:noFill/>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a:t>
            </a:r>
            <a:r>
              <a:rPr lang="en-US" dirty="0" smtClean="0"/>
              <a:t>eferences</a:t>
            </a:r>
            <a:endParaRPr lang="en-US" dirty="0"/>
          </a:p>
        </p:txBody>
      </p:sp>
      <p:sp>
        <p:nvSpPr>
          <p:cNvPr id="3" name="عنصر نائب للمحتوى 2"/>
          <p:cNvSpPr>
            <a:spLocks noGrp="1"/>
          </p:cNvSpPr>
          <p:nvPr>
            <p:ph idx="1"/>
          </p:nvPr>
        </p:nvSpPr>
        <p:spPr/>
        <p:txBody>
          <a:bodyPr/>
          <a:lstStyle/>
          <a:p>
            <a:r>
              <a:rPr lang="en-US" dirty="0" smtClean="0"/>
              <a:t>McCracken’s Removable </a:t>
            </a:r>
            <a:r>
              <a:rPr lang="en-US" dirty="0" err="1" smtClean="0"/>
              <a:t>Prosthodontics</a:t>
            </a:r>
            <a:r>
              <a:rPr lang="en-US" dirty="0" smtClean="0"/>
              <a:t>, 11</a:t>
            </a:r>
            <a:r>
              <a:rPr lang="en-US" baseline="30000" dirty="0" smtClean="0"/>
              <a:t>th</a:t>
            </a:r>
            <a:r>
              <a:rPr lang="en-US" dirty="0" smtClean="0"/>
              <a:t> Edition 2005 by McGivney GP, Carr AB.  </a:t>
            </a:r>
            <a:r>
              <a:rPr lang="en-US" smtClean="0"/>
              <a:t>Chapter </a:t>
            </a:r>
            <a:r>
              <a:rPr lang="en-US" smtClean="0"/>
              <a:t>16</a:t>
            </a:r>
            <a:endParaRPr lang="en-US" dirty="0" smtClean="0"/>
          </a:p>
          <a:p>
            <a:r>
              <a:rPr lang="en-US" dirty="0" smtClean="0"/>
              <a:t>Dalhousie continual education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3600" dirty="0" smtClean="0"/>
              <a:t>Contour and Quality of the Residual Ridge (Maxillary)</a:t>
            </a:r>
            <a:endParaRPr lang="en-US" sz="3600" dirty="0"/>
          </a:p>
        </p:txBody>
      </p:sp>
      <p:pic>
        <p:nvPicPr>
          <p:cNvPr id="2050" name="Picture 2"/>
          <p:cNvPicPr>
            <a:picLocks noGrp="1" noChangeAspect="1" noChangeArrowheads="1"/>
          </p:cNvPicPr>
          <p:nvPr>
            <p:ph idx="1"/>
          </p:nvPr>
        </p:nvPicPr>
        <p:blipFill>
          <a:blip r:embed="rId3" cstate="print"/>
          <a:stretch>
            <a:fillRect/>
          </a:stretch>
        </p:blipFill>
        <p:spPr bwMode="auto">
          <a:xfrm>
            <a:off x="2646363" y="2395537"/>
            <a:ext cx="4781550" cy="3286125"/>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600" dirty="0" smtClean="0"/>
              <a:t>Contour and Quality of the Residual Ridge</a:t>
            </a:r>
            <a:endParaRPr lang="en-US" sz="3600" dirty="0"/>
          </a:p>
        </p:txBody>
      </p:sp>
      <p:sp>
        <p:nvSpPr>
          <p:cNvPr id="3" name="عنصر نائب للمحتوى 2"/>
          <p:cNvSpPr>
            <a:spLocks noGrp="1"/>
          </p:cNvSpPr>
          <p:nvPr>
            <p:ph idx="1"/>
          </p:nvPr>
        </p:nvSpPr>
        <p:spPr/>
        <p:txBody>
          <a:bodyPr/>
          <a:lstStyle/>
          <a:p>
            <a:r>
              <a:rPr lang="en-US" sz="2400" dirty="0" smtClean="0"/>
              <a:t>The immediate crest of the bone of the maxillary</a:t>
            </a:r>
          </a:p>
          <a:p>
            <a:pPr>
              <a:buNone/>
            </a:pPr>
            <a:r>
              <a:rPr lang="en-US" sz="2400" dirty="0" smtClean="0"/>
              <a:t> residual ridge may consist primarily of </a:t>
            </a:r>
            <a:r>
              <a:rPr lang="en-US" sz="2400" dirty="0" err="1" smtClean="0"/>
              <a:t>cancellous</a:t>
            </a:r>
            <a:endParaRPr lang="en-US" sz="2400" dirty="0" smtClean="0"/>
          </a:p>
          <a:p>
            <a:pPr>
              <a:buNone/>
            </a:pPr>
            <a:r>
              <a:rPr lang="en-US" sz="2400" dirty="0" smtClean="0"/>
              <a:t>bone. Unlike in the mandible, oral tissue that overlies</a:t>
            </a:r>
          </a:p>
          <a:p>
            <a:pPr>
              <a:buNone/>
            </a:pPr>
            <a:r>
              <a:rPr lang="en-US" sz="2400" dirty="0" smtClean="0"/>
              <a:t>the maxillary residual alveolar bone is usually of a</a:t>
            </a:r>
          </a:p>
          <a:p>
            <a:pPr>
              <a:buNone/>
            </a:pPr>
            <a:r>
              <a:rPr lang="en-US" sz="2400" dirty="0" smtClean="0"/>
              <a:t>firm, dense nature (similar to the mucosa of the hard</a:t>
            </a:r>
          </a:p>
          <a:p>
            <a:pPr>
              <a:buNone/>
            </a:pPr>
            <a:r>
              <a:rPr lang="en-US" sz="2400" dirty="0" smtClean="0"/>
              <a:t>palate) or can be surgically prepared to support a</a:t>
            </a:r>
          </a:p>
          <a:p>
            <a:pPr>
              <a:buNone/>
            </a:pPr>
            <a:r>
              <a:rPr lang="en-US" sz="2400" dirty="0" smtClean="0"/>
              <a:t>denture base. </a:t>
            </a:r>
            <a:endParaRPr lang="en-US" sz="24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200" dirty="0" smtClean="0"/>
              <a:t>Extent of Residual Ridge Coverage by the Denture Base</a:t>
            </a:r>
            <a:endParaRPr lang="en-US" sz="3200" dirty="0"/>
          </a:p>
        </p:txBody>
      </p:sp>
      <p:pic>
        <p:nvPicPr>
          <p:cNvPr id="3074" name="Picture 2"/>
          <p:cNvPicPr>
            <a:picLocks noGrp="1" noChangeAspect="1" noChangeArrowheads="1"/>
          </p:cNvPicPr>
          <p:nvPr>
            <p:ph idx="1"/>
          </p:nvPr>
        </p:nvPicPr>
        <p:blipFill>
          <a:blip r:embed="rId3" cstate="print"/>
          <a:stretch>
            <a:fillRect/>
          </a:stretch>
        </p:blipFill>
        <p:spPr bwMode="auto">
          <a:xfrm>
            <a:off x="1150938" y="2723097"/>
            <a:ext cx="7772400" cy="2631006"/>
          </a:xfrm>
          <a:prstGeom prst="rect">
            <a:avLst/>
          </a:prstGeom>
          <a:noFill/>
          <a:ln w="9525">
            <a:no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600" dirty="0" smtClean="0"/>
              <a:t>Design of RPD Framework</a:t>
            </a:r>
            <a:endParaRPr lang="en-US" sz="3600" dirty="0"/>
          </a:p>
        </p:txBody>
      </p:sp>
      <p:sp>
        <p:nvSpPr>
          <p:cNvPr id="4" name="عنصر نائب للمحتوى 3"/>
          <p:cNvSpPr>
            <a:spLocks noGrp="1"/>
          </p:cNvSpPr>
          <p:nvPr>
            <p:ph idx="1"/>
          </p:nvPr>
        </p:nvSpPr>
        <p:spPr>
          <a:xfrm>
            <a:off x="1371600" y="1981200"/>
            <a:ext cx="6324600" cy="4114800"/>
          </a:xfrm>
        </p:spPr>
        <p:txBody>
          <a:bodyPr/>
          <a:lstStyle/>
          <a:p>
            <a:pPr>
              <a:buNone/>
            </a:pPr>
            <a:r>
              <a:rPr lang="en-US" dirty="0" err="1" smtClean="0">
                <a:solidFill>
                  <a:srgbClr val="FF0000"/>
                </a:solidFill>
              </a:rPr>
              <a:t>Mesial</a:t>
            </a:r>
            <a:r>
              <a:rPr lang="en-US" dirty="0" smtClean="0">
                <a:solidFill>
                  <a:srgbClr val="FF0000"/>
                </a:solidFill>
              </a:rPr>
              <a:t> Rest Concept</a:t>
            </a:r>
          </a:p>
          <a:p>
            <a:pPr lvl="1">
              <a:buFont typeface="Wingdings" pitchFamily="2" charset="2"/>
              <a:buChar char="Ø"/>
            </a:pPr>
            <a:r>
              <a:rPr lang="en-US" sz="2400" dirty="0" smtClean="0"/>
              <a:t>Provides axis of rotation that directs applied forces in more vertical direction so more of residual ridge receives vertically directed </a:t>
            </a:r>
            <a:r>
              <a:rPr lang="en-US" sz="2400" dirty="0" err="1" smtClean="0"/>
              <a:t>occlusal</a:t>
            </a:r>
            <a:r>
              <a:rPr lang="en-US" sz="2400" dirty="0" smtClean="0"/>
              <a:t> forces to support denture base</a:t>
            </a:r>
          </a:p>
          <a:p>
            <a:pPr lvl="1">
              <a:buFont typeface="Wingdings" pitchFamily="2" charset="2"/>
              <a:buChar char="Ø"/>
            </a:pPr>
            <a:r>
              <a:rPr lang="en-US" sz="2400" dirty="0" smtClean="0"/>
              <a:t> Will tend to tip terminal abutment tooth </a:t>
            </a:r>
            <a:r>
              <a:rPr lang="en-US" sz="2400" dirty="0" err="1" smtClean="0"/>
              <a:t>mesially</a:t>
            </a:r>
            <a:r>
              <a:rPr lang="en-US" sz="2400" dirty="0" smtClean="0"/>
              <a:t> &amp; thus be reinforced by other adjacent teeth</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600" dirty="0" smtClean="0"/>
              <a:t>Total </a:t>
            </a:r>
            <a:r>
              <a:rPr lang="en-US" sz="3600" dirty="0" err="1" smtClean="0"/>
              <a:t>Occlusal</a:t>
            </a:r>
            <a:r>
              <a:rPr lang="en-US" sz="3600" dirty="0" smtClean="0"/>
              <a:t> Load Applied</a:t>
            </a:r>
            <a:endParaRPr lang="en-US" sz="3600" dirty="0"/>
          </a:p>
        </p:txBody>
      </p:sp>
      <p:sp>
        <p:nvSpPr>
          <p:cNvPr id="3" name="عنصر نائب للمحتوى 2"/>
          <p:cNvSpPr>
            <a:spLocks noGrp="1"/>
          </p:cNvSpPr>
          <p:nvPr>
            <p:ph idx="1"/>
          </p:nvPr>
        </p:nvSpPr>
        <p:spPr/>
        <p:txBody>
          <a:bodyPr/>
          <a:lstStyle/>
          <a:p>
            <a:r>
              <a:rPr lang="en-US" sz="2800" dirty="0" smtClean="0"/>
              <a:t>The number of artificial teeth, the width of their </a:t>
            </a:r>
            <a:r>
              <a:rPr lang="en-US" sz="2800" dirty="0" err="1" smtClean="0"/>
              <a:t>occlusal</a:t>
            </a:r>
            <a:r>
              <a:rPr lang="en-US" sz="2800" dirty="0" smtClean="0"/>
              <a:t> surfaces, and their </a:t>
            </a:r>
            <a:r>
              <a:rPr lang="en-US" sz="2800" dirty="0" err="1" smtClean="0"/>
              <a:t>occlusal</a:t>
            </a:r>
            <a:r>
              <a:rPr lang="en-US" sz="2800" dirty="0" smtClean="0"/>
              <a:t> efficiency influence the total </a:t>
            </a:r>
            <a:r>
              <a:rPr lang="en-US" sz="2800" dirty="0" err="1" smtClean="0"/>
              <a:t>occlusal</a:t>
            </a:r>
            <a:r>
              <a:rPr lang="en-US" sz="2800" dirty="0" smtClean="0"/>
              <a:t> load applied to RPD</a:t>
            </a:r>
          </a:p>
          <a:p>
            <a:r>
              <a:rPr lang="en-US" sz="2800" dirty="0" err="1" smtClean="0"/>
              <a:t>Kaires</a:t>
            </a:r>
            <a:r>
              <a:rPr lang="en-US" sz="2800" dirty="0" smtClean="0"/>
              <a:t> concluded "the reduction of the size of the </a:t>
            </a:r>
            <a:r>
              <a:rPr lang="en-US" sz="2800" dirty="0" err="1" smtClean="0"/>
              <a:t>occlusal</a:t>
            </a:r>
            <a:r>
              <a:rPr lang="en-US" sz="2800" dirty="0" smtClean="0"/>
              <a:t> table reduces the  vertical and horizontal forces that act on RPD &amp; lessens the stress on the abutment teeth &amp; supporting tissue</a:t>
            </a:r>
            <a:endParaRPr lang="en-US" sz="2800"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19200" y="152400"/>
            <a:ext cx="7772400" cy="1143000"/>
          </a:xfrm>
        </p:spPr>
        <p:txBody>
          <a:bodyPr/>
          <a:lstStyle/>
          <a:p>
            <a:r>
              <a:rPr lang="en-US" dirty="0" smtClean="0"/>
              <a:t>Total </a:t>
            </a:r>
            <a:r>
              <a:rPr lang="en-US" dirty="0" err="1" smtClean="0"/>
              <a:t>Occlusal</a:t>
            </a:r>
            <a:r>
              <a:rPr lang="en-US" dirty="0" smtClean="0"/>
              <a:t> Load Applied</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600200" y="1676400"/>
            <a:ext cx="6553200" cy="23622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514600" y="4419600"/>
            <a:ext cx="4000500" cy="2190750"/>
          </a:xfrm>
          <a:prstGeom prst="rect">
            <a:avLst/>
          </a:prstGeom>
          <a:noFill/>
          <a:ln w="9525">
            <a:noFill/>
            <a:miter lim="800000"/>
            <a:headEnd/>
            <a:tailEnd/>
          </a:ln>
        </p:spPr>
      </p:pic>
    </p:spTree>
  </p:cSld>
  <p:clrMapOvr>
    <a:masterClrMapping/>
  </p:clrMapOvr>
  <p:transition/>
</p:sld>
</file>

<file path=ppt/theme/_rels/them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20.png"/></Relationships>
</file>

<file path=ppt/theme/theme1.xml><?xml version="1.0" encoding="utf-8"?>
<a:theme xmlns:a="http://schemas.openxmlformats.org/drawingml/2006/main" name="سمة13">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ue Horizon">
  <a:themeElements>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fontScheme name="Blue Horizon">
      <a:majorFont>
        <a:latin typeface="Times New Roman"/>
        <a:ea typeface="MS Pゴシック"/>
        <a:cs typeface="MS Pゴシック"/>
      </a:majorFont>
      <a:minorFont>
        <a:latin typeface="Times New Roman"/>
        <a:ea typeface="MS Pゴシック"/>
        <a:cs typeface="MS P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Horizon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ormal">
  <a:themeElements>
    <a:clrScheme name="Formal">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fontScheme name="Formal">
      <a:majorFont>
        <a:latin typeface="Garamond"/>
        <a:ea typeface=""/>
        <a:cs typeface=""/>
        <a:font script="Jpan" typeface="ヒラギノ明朝 Pro W3"/>
        <a:font script="Hans" typeface="宋体"/>
        <a:font script="Hant" typeface="新細明體"/>
      </a:majorFont>
      <a:minorFont>
        <a:latin typeface="Garamond"/>
        <a:ea typeface=""/>
        <a:cs typeface=""/>
        <a:font script="Jpan" typeface="ヒラギノ明朝 Pro W3"/>
        <a:font script="Hans" typeface="宋体"/>
        <a:font script="Hant" typeface="新細明體"/>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Elements>
  <a:objectDefaults/>
  <a:extraClrSchemeLst/>
</a:theme>
</file>

<file path=ppt/theme/theme5.xml><?xml version="1.0" encoding="utf-8"?>
<a:theme xmlns:a="http://schemas.openxmlformats.org/drawingml/2006/main" name="Title, Bullets &amp; Photo">
  <a:themeElements>
    <a:clrScheme name="">
      <a:dk1>
        <a:srgbClr val="3D4A2F"/>
      </a:dk1>
      <a:lt1>
        <a:srgbClr val="C2B5D0"/>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Title, Bullets &amp; Photo">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2F"/>
            </a:solidFill>
            <a:effectLst/>
            <a:latin typeface="Georgia" charset="0"/>
            <a:ea typeface="ヒラギノ明朝 ProN W3" charset="0"/>
            <a:cs typeface="ヒラギノ明朝 ProN W3"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2F"/>
            </a:solidFill>
            <a:effectLst/>
            <a:latin typeface="Georgia" charset="0"/>
            <a:ea typeface="ヒラギノ明朝 ProN W3" charset="0"/>
            <a:cs typeface="ヒラギノ明朝 ProN W3" charset="0"/>
            <a:sym typeface="Georgia"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amp; Subtitle">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سمة6">
  <a:themeElements>
    <a:clrScheme name=" Loney Blue Vertical Strip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fontScheme name=" Loney Blue Vertical Strip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 Loney Blue Vertical Strip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clrMap bg1="dk2" tx1="lt1" bg2="dk1" tx2="lt2" accent1="accent1" accent2="accent2" accent3="accent3" accent4="accent4" accent5="accent5" accent6="accent6" hlink="hlink" folHlink="folHlink"/>
    </a:extraClrScheme>
    <a:extraClrScheme>
      <a:clrScheme name=" Loney Blue Vertical Strip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 Loney Blue Vertical Stripe 3">
        <a:dk1>
          <a:srgbClr val="000000"/>
        </a:dk1>
        <a:lt1>
          <a:srgbClr val="FFFFFF"/>
        </a:lt1>
        <a:dk2>
          <a:srgbClr val="000000"/>
        </a:dk2>
        <a:lt2>
          <a:srgbClr val="CBCBCB"/>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ormal">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themeOverride>
</file>

<file path=ppt/theme/themeOverride2.xml><?xml version="1.0" encoding="utf-8"?>
<a:themeOverride xmlns:a="http://schemas.openxmlformats.org/drawingml/2006/main">
  <a:clrScheme name="Formal">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themeOverride>
</file>

<file path=docProps/app.xml><?xml version="1.0" encoding="utf-8"?>
<Properties xmlns="http://schemas.openxmlformats.org/officeDocument/2006/extended-properties" xmlns:vt="http://schemas.openxmlformats.org/officeDocument/2006/docPropsVTypes">
  <Template>سمة13</Template>
  <TotalTime>501</TotalTime>
  <Words>2023</Words>
  <Application>Microsoft Office PowerPoint</Application>
  <PresentationFormat>عرض على الشاشة (3:4)‏</PresentationFormat>
  <Paragraphs>192</Paragraphs>
  <Slides>39</Slides>
  <Notes>30</Notes>
  <HiddenSlides>0</HiddenSlides>
  <MMClips>0</MMClips>
  <ScaleCrop>false</ScaleCrop>
  <HeadingPairs>
    <vt:vector size="4" baseType="variant">
      <vt:variant>
        <vt:lpstr>سمة</vt:lpstr>
      </vt:variant>
      <vt:variant>
        <vt:i4>8</vt:i4>
      </vt:variant>
      <vt:variant>
        <vt:lpstr>عناوين الشرائح</vt:lpstr>
      </vt:variant>
      <vt:variant>
        <vt:i4>39</vt:i4>
      </vt:variant>
    </vt:vector>
  </HeadingPairs>
  <TitlesOfParts>
    <vt:vector size="47" baseType="lpstr">
      <vt:lpstr>سمة13</vt:lpstr>
      <vt:lpstr>1_Blank Presentation</vt:lpstr>
      <vt:lpstr>Blue Horizon</vt:lpstr>
      <vt:lpstr>Formal</vt:lpstr>
      <vt:lpstr>Title, Bullets &amp; Photo</vt:lpstr>
      <vt:lpstr>Title &amp; Subtitle</vt:lpstr>
      <vt:lpstr>Title &amp; Bullets</vt:lpstr>
      <vt:lpstr>سمة6</vt:lpstr>
      <vt:lpstr>Support for the Distal Extension Denture Base</vt:lpstr>
      <vt:lpstr>Factors Influencing Support of the Distal Extension Base</vt:lpstr>
      <vt:lpstr>Contour and Quality of the Residual Ridge (Mandibular)</vt:lpstr>
      <vt:lpstr>Contour and Quality of the Residual Ridge (Maxillary)</vt:lpstr>
      <vt:lpstr>Contour and Quality of the Residual Ridge</vt:lpstr>
      <vt:lpstr>Extent of Residual Ridge Coverage by the Denture Base</vt:lpstr>
      <vt:lpstr>Design of RPD Framework</vt:lpstr>
      <vt:lpstr>Total Occlusal Load Applied</vt:lpstr>
      <vt:lpstr>Total Occlusal Load Applied</vt:lpstr>
      <vt:lpstr>Type and Accuracy of the Impression Registration</vt:lpstr>
      <vt:lpstr>What Happens if One-stage Anatomic Impression Tech. is  Made for Distal Extension RPD?</vt:lpstr>
      <vt:lpstr>What Types of Impression Techniques Should be Made for Distal Extension RPD?</vt:lpstr>
      <vt:lpstr>How could you make selective pressure "dynamic" impression technique?</vt:lpstr>
      <vt:lpstr>Impression Tech. for Distal Extension Bases (Mandibular)</vt:lpstr>
      <vt:lpstr>Altered Cast Technique</vt:lpstr>
      <vt:lpstr>Altered Cast Technique</vt:lpstr>
      <vt:lpstr>Altered Cast Impressions</vt:lpstr>
      <vt:lpstr>Purpose</vt:lpstr>
      <vt:lpstr>When Needed?</vt:lpstr>
      <vt:lpstr>الشريحة 20</vt:lpstr>
      <vt:lpstr>1. Well Fitting Framework </vt:lpstr>
      <vt:lpstr>2. Place relief over ridge</vt:lpstr>
      <vt:lpstr>3. Separator (Tinfoil substitute (Alcote) or model release agent) +Acrylic tray adaptation </vt:lpstr>
      <vt:lpstr>4. Check Seating</vt:lpstr>
      <vt:lpstr>5. Check Peripheries</vt:lpstr>
      <vt:lpstr>6. Border Mold</vt:lpstr>
      <vt:lpstr>7. Make Altered Cast Impression</vt:lpstr>
      <vt:lpstr>Altered Cast Impression Material</vt:lpstr>
      <vt:lpstr>No Pressure Over Gridwork</vt:lpstr>
      <vt:lpstr>8. Remove &amp; Inspect Impression</vt:lpstr>
      <vt:lpstr>9. Send to Laboratory</vt:lpstr>
      <vt:lpstr>Lab Steps</vt:lpstr>
      <vt:lpstr>Pour new ridge areas in different color stone </vt:lpstr>
      <vt:lpstr>Problems with the Altered Cast Technique</vt:lpstr>
      <vt:lpstr>Why is the altered cast method most commonly used for mandibular distal extension RPD not for maxillary? </vt:lpstr>
      <vt:lpstr>Why is the altered cast method seldom used in the maxillary arch? </vt:lpstr>
      <vt:lpstr>Record Base for Wax Setup</vt:lpstr>
      <vt:lpstr>Jaw Relation Records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for the Distal Extension Denture Base</dc:title>
  <dc:creator>Dr.rola</dc:creator>
  <cp:lastModifiedBy>Dr.rola</cp:lastModifiedBy>
  <cp:revision>12</cp:revision>
  <dcterms:created xsi:type="dcterms:W3CDTF">2012-05-27T15:18:47Z</dcterms:created>
  <dcterms:modified xsi:type="dcterms:W3CDTF">2012-12-14T13:38:59Z</dcterms:modified>
</cp:coreProperties>
</file>